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51" r:id="rId5"/>
    <p:sldMasterId id="2147483653" r:id="rId6"/>
    <p:sldMasterId id="2147483667" r:id="rId7"/>
    <p:sldMasterId id="2147483675" r:id="rId8"/>
    <p:sldMasterId id="2147483680" r:id="rId9"/>
    <p:sldMasterId id="2147483689" r:id="rId10"/>
    <p:sldMasterId id="2147483702" r:id="rId11"/>
  </p:sldMasterIdLst>
  <p:notesMasterIdLst>
    <p:notesMasterId r:id="rId73"/>
  </p:notesMasterIdLst>
  <p:handoutMasterIdLst>
    <p:handoutMasterId r:id="rId74"/>
  </p:handoutMasterIdLst>
  <p:sldIdLst>
    <p:sldId id="277" r:id="rId12"/>
    <p:sldId id="670" r:id="rId13"/>
    <p:sldId id="668" r:id="rId14"/>
    <p:sldId id="671" r:id="rId15"/>
    <p:sldId id="672" r:id="rId16"/>
    <p:sldId id="696" r:id="rId17"/>
    <p:sldId id="674" r:id="rId18"/>
    <p:sldId id="666" r:id="rId19"/>
    <p:sldId id="667" r:id="rId20"/>
    <p:sldId id="662" r:id="rId21"/>
    <p:sldId id="661" r:id="rId22"/>
    <p:sldId id="678" r:id="rId23"/>
    <p:sldId id="669" r:id="rId24"/>
    <p:sldId id="699" r:id="rId25"/>
    <p:sldId id="675" r:id="rId26"/>
    <p:sldId id="663" r:id="rId27"/>
    <p:sldId id="681" r:id="rId28"/>
    <p:sldId id="682" r:id="rId29"/>
    <p:sldId id="556" r:id="rId30"/>
    <p:sldId id="608" r:id="rId31"/>
    <p:sldId id="609" r:id="rId32"/>
    <p:sldId id="679" r:id="rId33"/>
    <p:sldId id="555" r:id="rId34"/>
    <p:sldId id="421" r:id="rId35"/>
    <p:sldId id="693" r:id="rId36"/>
    <p:sldId id="532" r:id="rId37"/>
    <p:sldId id="597" r:id="rId38"/>
    <p:sldId id="683" r:id="rId39"/>
    <p:sldId id="598" r:id="rId40"/>
    <p:sldId id="602" r:id="rId41"/>
    <p:sldId id="601" r:id="rId42"/>
    <p:sldId id="684" r:id="rId43"/>
    <p:sldId id="585" r:id="rId44"/>
    <p:sldId id="677" r:id="rId45"/>
    <p:sldId id="686" r:id="rId46"/>
    <p:sldId id="269" r:id="rId47"/>
    <p:sldId id="596" r:id="rId48"/>
    <p:sldId id="700" r:id="rId49"/>
    <p:sldId id="701" r:id="rId50"/>
    <p:sldId id="694" r:id="rId51"/>
    <p:sldId id="586" r:id="rId52"/>
    <p:sldId id="510" r:id="rId53"/>
    <p:sldId id="538" r:id="rId54"/>
    <p:sldId id="689" r:id="rId55"/>
    <p:sldId id="625" r:id="rId56"/>
    <p:sldId id="617" r:id="rId57"/>
    <p:sldId id="659" r:id="rId58"/>
    <p:sldId id="690" r:id="rId59"/>
    <p:sldId id="578" r:id="rId60"/>
    <p:sldId id="579" r:id="rId61"/>
    <p:sldId id="698" r:id="rId62"/>
    <p:sldId id="695" r:id="rId63"/>
    <p:sldId id="697" r:id="rId64"/>
    <p:sldId id="664" r:id="rId65"/>
    <p:sldId id="589" r:id="rId66"/>
    <p:sldId id="405" r:id="rId67"/>
    <p:sldId id="649" r:id="rId68"/>
    <p:sldId id="640" r:id="rId69"/>
    <p:sldId id="691" r:id="rId70"/>
    <p:sldId id="688" r:id="rId71"/>
    <p:sldId id="360" r:id="rId72"/>
  </p:sldIdLst>
  <p:sldSz cx="12192000" cy="6858000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F90FC84-F6A4-422F-B5B4-D93D1EA7C26A}">
          <p14:sldIdLst>
            <p14:sldId id="277"/>
            <p14:sldId id="670"/>
            <p14:sldId id="668"/>
            <p14:sldId id="671"/>
            <p14:sldId id="672"/>
            <p14:sldId id="696"/>
            <p14:sldId id="674"/>
            <p14:sldId id="666"/>
            <p14:sldId id="667"/>
            <p14:sldId id="662"/>
            <p14:sldId id="661"/>
            <p14:sldId id="678"/>
            <p14:sldId id="669"/>
            <p14:sldId id="699"/>
            <p14:sldId id="675"/>
            <p14:sldId id="663"/>
            <p14:sldId id="681"/>
            <p14:sldId id="682"/>
            <p14:sldId id="556"/>
            <p14:sldId id="608"/>
            <p14:sldId id="609"/>
            <p14:sldId id="679"/>
            <p14:sldId id="555"/>
            <p14:sldId id="421"/>
            <p14:sldId id="693"/>
            <p14:sldId id="532"/>
            <p14:sldId id="597"/>
            <p14:sldId id="683"/>
            <p14:sldId id="598"/>
            <p14:sldId id="602"/>
            <p14:sldId id="601"/>
            <p14:sldId id="684"/>
            <p14:sldId id="585"/>
            <p14:sldId id="677"/>
            <p14:sldId id="686"/>
            <p14:sldId id="269"/>
            <p14:sldId id="596"/>
            <p14:sldId id="700"/>
            <p14:sldId id="701"/>
            <p14:sldId id="694"/>
            <p14:sldId id="586"/>
            <p14:sldId id="510"/>
            <p14:sldId id="538"/>
            <p14:sldId id="689"/>
            <p14:sldId id="625"/>
            <p14:sldId id="617"/>
            <p14:sldId id="659"/>
            <p14:sldId id="690"/>
            <p14:sldId id="578"/>
            <p14:sldId id="579"/>
            <p14:sldId id="698"/>
            <p14:sldId id="695"/>
            <p14:sldId id="697"/>
            <p14:sldId id="664"/>
            <p14:sldId id="589"/>
            <p14:sldId id="405"/>
            <p14:sldId id="649"/>
            <p14:sldId id="640"/>
            <p14:sldId id="691"/>
            <p14:sldId id="688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7"/>
    <a:srgbClr val="E82D0E"/>
    <a:srgbClr val="F45B42"/>
    <a:srgbClr val="4395B3"/>
    <a:srgbClr val="BC5C15"/>
    <a:srgbClr val="495BB7"/>
    <a:srgbClr val="C09B00"/>
    <a:srgbClr val="DAB000"/>
    <a:srgbClr val="898601"/>
    <a:srgbClr val="5C5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55267" autoAdjust="0"/>
  </p:normalViewPr>
  <p:slideViewPr>
    <p:cSldViewPr snapToGrid="0">
      <p:cViewPr varScale="1">
        <p:scale>
          <a:sx n="29" d="100"/>
          <a:sy n="29" d="100"/>
        </p:scale>
        <p:origin x="207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8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54756"/>
    </p:cViewPr>
  </p:sorterViewPr>
  <p:notesViewPr>
    <p:cSldViewPr snapToGrid="0">
      <p:cViewPr varScale="1">
        <p:scale>
          <a:sx n="78" d="100"/>
          <a:sy n="78" d="100"/>
        </p:scale>
        <p:origin x="3324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0.xml"/><Relationship Id="rId2" Type="http://schemas.openxmlformats.org/officeDocument/2006/relationships/customXml" Target="../customXml/item2.xml"/><Relationship Id="rId29" Type="http://schemas.openxmlformats.org/officeDocument/2006/relationships/slide" Target="slides/slide18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01C55-C700-4549-B6EA-CB5DA18393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0F7274-407A-4AC4-BB37-9E53D8887106}">
      <dgm:prSet phldrT="[Text]" custT="1"/>
      <dgm:spPr>
        <a:ln>
          <a:solidFill>
            <a:schemeClr val="accent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dirty="0">
              <a:latin typeface="+mj-lt"/>
            </a:rPr>
            <a:t>ARC</a:t>
          </a:r>
        </a:p>
      </dgm:t>
    </dgm:pt>
    <dgm:pt modelId="{401A8A1A-81AA-4921-8688-CDA6C230BB1D}" type="parTrans" cxnId="{830D49BA-5395-4E85-B2C9-A128430C1713}">
      <dgm:prSet/>
      <dgm:spPr/>
      <dgm:t>
        <a:bodyPr/>
        <a:lstStyle/>
        <a:p>
          <a:endParaRPr lang="en-US"/>
        </a:p>
      </dgm:t>
    </dgm:pt>
    <dgm:pt modelId="{CDA8EF3B-88FE-4E0C-8D02-EA521498C3F1}" type="sibTrans" cxnId="{830D49BA-5395-4E85-B2C9-A128430C1713}">
      <dgm:prSet/>
      <dgm:spPr/>
      <dgm:t>
        <a:bodyPr/>
        <a:lstStyle/>
        <a:p>
          <a:endParaRPr lang="en-US"/>
        </a:p>
      </dgm:t>
    </dgm:pt>
    <dgm:pt modelId="{DF1FE275-7B3B-4C05-94F8-9E498472E50D}">
      <dgm:prSet phldrT="[Text]" custT="1"/>
      <dgm:spPr>
        <a:ln>
          <a:solidFill>
            <a:schemeClr val="accent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+mj-lt"/>
            </a:rPr>
            <a:t>Funding excellent research and research training</a:t>
          </a:r>
        </a:p>
      </dgm:t>
    </dgm:pt>
    <dgm:pt modelId="{C611DF24-1A9A-454C-BD94-861FF4A9BD40}" type="parTrans" cxnId="{696AECC1-B51D-4D4D-A45B-24C22B1C6F70}">
      <dgm:prSet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C1175187-3B79-443C-B599-4A6C20AB6798}" type="sibTrans" cxnId="{696AECC1-B51D-4D4D-A45B-24C22B1C6F70}">
      <dgm:prSet/>
      <dgm:spPr/>
      <dgm:t>
        <a:bodyPr/>
        <a:lstStyle/>
        <a:p>
          <a:endParaRPr lang="en-US"/>
        </a:p>
      </dgm:t>
    </dgm:pt>
    <dgm:pt modelId="{CF0DC478-2724-4A27-8922-123DCA502541}">
      <dgm:prSet phldrT="[Text]" custT="1"/>
      <dgm:spPr>
        <a:ln>
          <a:solidFill>
            <a:schemeClr val="accent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+mj-lt"/>
              <a:cs typeface="Arial" panose="020B0604020202020204" pitchFamily="34" charset="0"/>
            </a:rPr>
            <a:t>Assessing the quality, engagement and impact of research</a:t>
          </a:r>
          <a:endParaRPr lang="en-US" sz="1800" b="1" dirty="0">
            <a:latin typeface="+mj-lt"/>
          </a:endParaRPr>
        </a:p>
      </dgm:t>
    </dgm:pt>
    <dgm:pt modelId="{549F5B73-2743-4E57-A990-587B2194D408}" type="parTrans" cxnId="{31D5E82E-7A19-4640-B049-B32C3D9F6690}">
      <dgm:prSet/>
      <dgm:spPr/>
      <dgm:t>
        <a:bodyPr/>
        <a:lstStyle/>
        <a:p>
          <a:endParaRPr lang="en-US"/>
        </a:p>
      </dgm:t>
    </dgm:pt>
    <dgm:pt modelId="{F1581321-A2ED-487A-A79F-AE368F66D521}" type="sibTrans" cxnId="{31D5E82E-7A19-4640-B049-B32C3D9F6690}">
      <dgm:prSet/>
      <dgm:spPr/>
      <dgm:t>
        <a:bodyPr/>
        <a:lstStyle/>
        <a:p>
          <a:endParaRPr lang="en-US"/>
        </a:p>
      </dgm:t>
    </dgm:pt>
    <dgm:pt modelId="{9EAB3971-76CE-4CDE-8811-18EBA341BF90}">
      <dgm:prSet custT="1"/>
      <dgm:spPr>
        <a:ln>
          <a:solidFill>
            <a:schemeClr val="accent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+mj-lt"/>
            </a:rPr>
            <a:t>National Competitive Grants Program (NCGP)</a:t>
          </a:r>
        </a:p>
      </dgm:t>
    </dgm:pt>
    <dgm:pt modelId="{5DA4316B-2ABE-4A5B-B690-73256DB366F9}" type="parTrans" cxnId="{B19A49AD-4AAE-4B0E-8DB8-AE31D4E29DBC}">
      <dgm:prSet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580D8C6-078A-4AE9-AC0D-477E56B1C147}" type="sibTrans" cxnId="{B19A49AD-4AAE-4B0E-8DB8-AE31D4E29DBC}">
      <dgm:prSet/>
      <dgm:spPr/>
      <dgm:t>
        <a:bodyPr/>
        <a:lstStyle/>
        <a:p>
          <a:endParaRPr lang="en-US"/>
        </a:p>
      </dgm:t>
    </dgm:pt>
    <dgm:pt modelId="{0B6A24D4-08DC-41CB-9D5C-8B2F5A1CC2EC}">
      <dgm:prSet custT="1"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r>
            <a:rPr lang="en-US" sz="1600" dirty="0"/>
            <a:t>ERA and EI</a:t>
          </a:r>
        </a:p>
      </dgm:t>
    </dgm:pt>
    <dgm:pt modelId="{8A26ADCF-CD24-43D8-BB26-C5CBCABE7E63}" type="parTrans" cxnId="{1624B691-64BC-4021-839A-76BEB9EDA77E}">
      <dgm:prSet/>
      <dgm:spPr>
        <a:noFill/>
        <a:ln w="12700" cap="flat" cmpd="sng" algn="ctr">
          <a:solidFill>
            <a:srgbClr val="4E67C8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F360029-BF3E-4FF9-AB33-DD94B6622B8F}" type="sibTrans" cxnId="{1624B691-64BC-4021-839A-76BEB9EDA77E}">
      <dgm:prSet/>
      <dgm:spPr/>
      <dgm:t>
        <a:bodyPr/>
        <a:lstStyle/>
        <a:p>
          <a:endParaRPr lang="en-US"/>
        </a:p>
      </dgm:t>
    </dgm:pt>
    <dgm:pt modelId="{10C52227-82F5-4DD3-A0EB-9432BF86A511}" type="pres">
      <dgm:prSet presAssocID="{7C601C55-C700-4549-B6EA-CB5DA18393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87A35C3-4800-47E4-A3B8-40A648228BC4}" type="pres">
      <dgm:prSet presAssocID="{850F7274-407A-4AC4-BB37-9E53D8887106}" presName="hierRoot1" presStyleCnt="0">
        <dgm:presLayoutVars>
          <dgm:hierBranch val="init"/>
        </dgm:presLayoutVars>
      </dgm:prSet>
      <dgm:spPr/>
    </dgm:pt>
    <dgm:pt modelId="{033FEFC5-67EA-43F9-9CA5-66E8CE50DE5E}" type="pres">
      <dgm:prSet presAssocID="{850F7274-407A-4AC4-BB37-9E53D8887106}" presName="rootComposite1" presStyleCnt="0"/>
      <dgm:spPr/>
    </dgm:pt>
    <dgm:pt modelId="{E23915AB-F5FC-4DF6-B18D-E30EE59509F0}" type="pres">
      <dgm:prSet presAssocID="{850F7274-407A-4AC4-BB37-9E53D8887106}" presName="rootText1" presStyleLbl="node0" presStyleIdx="0" presStyleCnt="1">
        <dgm:presLayoutVars>
          <dgm:chPref val="3"/>
        </dgm:presLayoutVars>
      </dgm:prSet>
      <dgm:spPr/>
    </dgm:pt>
    <dgm:pt modelId="{A72D63B4-172D-4B8E-B4AB-9327412A900C}" type="pres">
      <dgm:prSet presAssocID="{850F7274-407A-4AC4-BB37-9E53D8887106}" presName="rootConnector1" presStyleLbl="node1" presStyleIdx="0" presStyleCnt="0"/>
      <dgm:spPr/>
    </dgm:pt>
    <dgm:pt modelId="{B96CF5D7-95C3-45B1-9C78-1B8158A817CD}" type="pres">
      <dgm:prSet presAssocID="{850F7274-407A-4AC4-BB37-9E53D8887106}" presName="hierChild2" presStyleCnt="0"/>
      <dgm:spPr/>
    </dgm:pt>
    <dgm:pt modelId="{50D8F90D-49F0-481D-8581-6E806738E7D5}" type="pres">
      <dgm:prSet presAssocID="{C611DF24-1A9A-454C-BD94-861FF4A9BD40}" presName="Name37" presStyleLbl="parChTrans1D2" presStyleIdx="0" presStyleCnt="2"/>
      <dgm:spPr/>
    </dgm:pt>
    <dgm:pt modelId="{CB30FEFC-AEA1-4E18-8F89-F4204E6829BD}" type="pres">
      <dgm:prSet presAssocID="{DF1FE275-7B3B-4C05-94F8-9E498472E50D}" presName="hierRoot2" presStyleCnt="0">
        <dgm:presLayoutVars>
          <dgm:hierBranch val="init"/>
        </dgm:presLayoutVars>
      </dgm:prSet>
      <dgm:spPr/>
    </dgm:pt>
    <dgm:pt modelId="{6FDB5C5D-B972-488D-958F-1609016222A7}" type="pres">
      <dgm:prSet presAssocID="{DF1FE275-7B3B-4C05-94F8-9E498472E50D}" presName="rootComposite" presStyleCnt="0"/>
      <dgm:spPr/>
    </dgm:pt>
    <dgm:pt modelId="{301CB143-456A-469D-ADA2-4C104B11C3B4}" type="pres">
      <dgm:prSet presAssocID="{DF1FE275-7B3B-4C05-94F8-9E498472E50D}" presName="rootText" presStyleLbl="node2" presStyleIdx="0" presStyleCnt="2">
        <dgm:presLayoutVars>
          <dgm:chPref val="3"/>
        </dgm:presLayoutVars>
      </dgm:prSet>
      <dgm:spPr/>
    </dgm:pt>
    <dgm:pt modelId="{892854BA-FE9B-45F1-A9E4-5A5C3E789EE9}" type="pres">
      <dgm:prSet presAssocID="{DF1FE275-7B3B-4C05-94F8-9E498472E50D}" presName="rootConnector" presStyleLbl="node2" presStyleIdx="0" presStyleCnt="2"/>
      <dgm:spPr/>
    </dgm:pt>
    <dgm:pt modelId="{9FE1A86D-8AF9-44D5-9F08-BA6565A7F3DA}" type="pres">
      <dgm:prSet presAssocID="{DF1FE275-7B3B-4C05-94F8-9E498472E50D}" presName="hierChild4" presStyleCnt="0"/>
      <dgm:spPr/>
    </dgm:pt>
    <dgm:pt modelId="{74D12D53-7E20-40EA-B7D3-D13B0A6CD798}" type="pres">
      <dgm:prSet presAssocID="{5DA4316B-2ABE-4A5B-B690-73256DB366F9}" presName="Name37" presStyleLbl="parChTrans1D3" presStyleIdx="0" presStyleCnt="2"/>
      <dgm:spPr/>
    </dgm:pt>
    <dgm:pt modelId="{759CF214-6BE4-42DD-9C3E-E26759A748F7}" type="pres">
      <dgm:prSet presAssocID="{9EAB3971-76CE-4CDE-8811-18EBA341BF90}" presName="hierRoot2" presStyleCnt="0">
        <dgm:presLayoutVars>
          <dgm:hierBranch val="init"/>
        </dgm:presLayoutVars>
      </dgm:prSet>
      <dgm:spPr/>
    </dgm:pt>
    <dgm:pt modelId="{B6F6A859-DE3D-458D-BD1A-F169B7E93802}" type="pres">
      <dgm:prSet presAssocID="{9EAB3971-76CE-4CDE-8811-18EBA341BF90}" presName="rootComposite" presStyleCnt="0"/>
      <dgm:spPr/>
    </dgm:pt>
    <dgm:pt modelId="{60C67951-DADE-460D-8961-0C840BE3F818}" type="pres">
      <dgm:prSet presAssocID="{9EAB3971-76CE-4CDE-8811-18EBA341BF90}" presName="rootText" presStyleLbl="node3" presStyleIdx="0" presStyleCnt="2">
        <dgm:presLayoutVars>
          <dgm:chPref val="3"/>
        </dgm:presLayoutVars>
      </dgm:prSet>
      <dgm:spPr/>
    </dgm:pt>
    <dgm:pt modelId="{969389F0-F990-402B-BDEB-7A68164FFBDD}" type="pres">
      <dgm:prSet presAssocID="{9EAB3971-76CE-4CDE-8811-18EBA341BF90}" presName="rootConnector" presStyleLbl="node3" presStyleIdx="0" presStyleCnt="2"/>
      <dgm:spPr/>
    </dgm:pt>
    <dgm:pt modelId="{50A31A19-E9A5-4BC4-8873-8B3111252EC2}" type="pres">
      <dgm:prSet presAssocID="{9EAB3971-76CE-4CDE-8811-18EBA341BF90}" presName="hierChild4" presStyleCnt="0"/>
      <dgm:spPr/>
    </dgm:pt>
    <dgm:pt modelId="{66C75092-335D-4EC2-A744-1AA20CE6CB62}" type="pres">
      <dgm:prSet presAssocID="{9EAB3971-76CE-4CDE-8811-18EBA341BF90}" presName="hierChild5" presStyleCnt="0"/>
      <dgm:spPr/>
    </dgm:pt>
    <dgm:pt modelId="{A12A3D7E-07BD-4B42-B3B0-97204237EFFF}" type="pres">
      <dgm:prSet presAssocID="{DF1FE275-7B3B-4C05-94F8-9E498472E50D}" presName="hierChild5" presStyleCnt="0"/>
      <dgm:spPr/>
    </dgm:pt>
    <dgm:pt modelId="{F0A4F60B-43D3-4429-807A-9784BE9B94A1}" type="pres">
      <dgm:prSet presAssocID="{549F5B73-2743-4E57-A990-587B2194D408}" presName="Name37" presStyleLbl="parChTrans1D2" presStyleIdx="1" presStyleCnt="2"/>
      <dgm:spPr/>
    </dgm:pt>
    <dgm:pt modelId="{5EC5ABCB-67E0-413F-ABDC-65E78A6DB8BE}" type="pres">
      <dgm:prSet presAssocID="{CF0DC478-2724-4A27-8922-123DCA502541}" presName="hierRoot2" presStyleCnt="0">
        <dgm:presLayoutVars>
          <dgm:hierBranch val="init"/>
        </dgm:presLayoutVars>
      </dgm:prSet>
      <dgm:spPr/>
    </dgm:pt>
    <dgm:pt modelId="{68A944E5-CEB1-45F0-BD11-8CAF6F6F910A}" type="pres">
      <dgm:prSet presAssocID="{CF0DC478-2724-4A27-8922-123DCA502541}" presName="rootComposite" presStyleCnt="0"/>
      <dgm:spPr/>
    </dgm:pt>
    <dgm:pt modelId="{06BE9A4E-CF8D-4D81-B81A-2F3754BCCDF2}" type="pres">
      <dgm:prSet presAssocID="{CF0DC478-2724-4A27-8922-123DCA502541}" presName="rootText" presStyleLbl="node2" presStyleIdx="1" presStyleCnt="2">
        <dgm:presLayoutVars>
          <dgm:chPref val="3"/>
        </dgm:presLayoutVars>
      </dgm:prSet>
      <dgm:spPr/>
    </dgm:pt>
    <dgm:pt modelId="{CB3CA2EA-17B5-4B35-8F4E-BBCBF874F3DD}" type="pres">
      <dgm:prSet presAssocID="{CF0DC478-2724-4A27-8922-123DCA502541}" presName="rootConnector" presStyleLbl="node2" presStyleIdx="1" presStyleCnt="2"/>
      <dgm:spPr/>
    </dgm:pt>
    <dgm:pt modelId="{338FA368-EDE8-405A-B6B1-C836F9AB60E9}" type="pres">
      <dgm:prSet presAssocID="{CF0DC478-2724-4A27-8922-123DCA502541}" presName="hierChild4" presStyleCnt="0"/>
      <dgm:spPr/>
    </dgm:pt>
    <dgm:pt modelId="{2178D208-7373-481B-88D0-10DC461AC67B}" type="pres">
      <dgm:prSet presAssocID="{8A26ADCF-CD24-43D8-BB26-C5CBCABE7E63}" presName="Name37" presStyleLbl="parChTrans1D3" presStyleIdx="1" presStyleCnt="2"/>
      <dgm:spPr>
        <a:xfrm>
          <a:off x="4014638" y="3095655"/>
          <a:ext cx="383697" cy="1176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672"/>
              </a:lnTo>
              <a:lnTo>
                <a:pt x="383697" y="1176672"/>
              </a:lnTo>
            </a:path>
          </a:pathLst>
        </a:custGeom>
      </dgm:spPr>
    </dgm:pt>
    <dgm:pt modelId="{8B317E57-B6A4-46EF-BA01-F711A70F6FB1}" type="pres">
      <dgm:prSet presAssocID="{0B6A24D4-08DC-41CB-9D5C-8B2F5A1CC2EC}" presName="hierRoot2" presStyleCnt="0">
        <dgm:presLayoutVars>
          <dgm:hierBranch val="init"/>
        </dgm:presLayoutVars>
      </dgm:prSet>
      <dgm:spPr/>
    </dgm:pt>
    <dgm:pt modelId="{3B689B40-86AE-422D-A775-BA51FEA8760C}" type="pres">
      <dgm:prSet presAssocID="{0B6A24D4-08DC-41CB-9D5C-8B2F5A1CC2EC}" presName="rootComposite" presStyleCnt="0"/>
      <dgm:spPr/>
    </dgm:pt>
    <dgm:pt modelId="{12C91929-3BF4-4A12-9E5E-014E6FB4EDB8}" type="pres">
      <dgm:prSet presAssocID="{0B6A24D4-08DC-41CB-9D5C-8B2F5A1CC2EC}" presName="rootText" presStyleLbl="node3" presStyleIdx="1" presStyleCnt="2">
        <dgm:presLayoutVars>
          <dgm:chPref val="3"/>
        </dgm:presLayoutVars>
      </dgm:prSet>
      <dgm:spPr/>
    </dgm:pt>
    <dgm:pt modelId="{27C80AEE-7D2B-4B85-92BB-4285A2668F6A}" type="pres">
      <dgm:prSet presAssocID="{0B6A24D4-08DC-41CB-9D5C-8B2F5A1CC2EC}" presName="rootConnector" presStyleLbl="node3" presStyleIdx="1" presStyleCnt="2"/>
      <dgm:spPr/>
    </dgm:pt>
    <dgm:pt modelId="{40681EE7-A4AC-4964-91B2-C77BB46028B2}" type="pres">
      <dgm:prSet presAssocID="{0B6A24D4-08DC-41CB-9D5C-8B2F5A1CC2EC}" presName="hierChild4" presStyleCnt="0"/>
      <dgm:spPr/>
    </dgm:pt>
    <dgm:pt modelId="{475B960E-BF87-4488-8813-B79F0623607D}" type="pres">
      <dgm:prSet presAssocID="{0B6A24D4-08DC-41CB-9D5C-8B2F5A1CC2EC}" presName="hierChild5" presStyleCnt="0"/>
      <dgm:spPr/>
    </dgm:pt>
    <dgm:pt modelId="{438E8F37-03C3-4336-BF87-0DF9F12D8F97}" type="pres">
      <dgm:prSet presAssocID="{CF0DC478-2724-4A27-8922-123DCA502541}" presName="hierChild5" presStyleCnt="0"/>
      <dgm:spPr/>
    </dgm:pt>
    <dgm:pt modelId="{DA6B149D-A697-4930-9D40-609E5B3088B5}" type="pres">
      <dgm:prSet presAssocID="{850F7274-407A-4AC4-BB37-9E53D8887106}" presName="hierChild3" presStyleCnt="0"/>
      <dgm:spPr/>
    </dgm:pt>
  </dgm:ptLst>
  <dgm:cxnLst>
    <dgm:cxn modelId="{4A368707-24C3-4A51-A41F-3B7B0AAF82EA}" type="presOf" srcId="{850F7274-407A-4AC4-BB37-9E53D8887106}" destId="{E23915AB-F5FC-4DF6-B18D-E30EE59509F0}" srcOrd="0" destOrd="0" presId="urn:microsoft.com/office/officeart/2005/8/layout/orgChart1"/>
    <dgm:cxn modelId="{75F4880D-D59B-4D0A-B253-9E44C8AA1DEA}" type="presOf" srcId="{CF0DC478-2724-4A27-8922-123DCA502541}" destId="{06BE9A4E-CF8D-4D81-B81A-2F3754BCCDF2}" srcOrd="0" destOrd="0" presId="urn:microsoft.com/office/officeart/2005/8/layout/orgChart1"/>
    <dgm:cxn modelId="{F2B72E29-0C64-4B0D-A4B1-4853BC8BE655}" type="presOf" srcId="{0B6A24D4-08DC-41CB-9D5C-8B2F5A1CC2EC}" destId="{27C80AEE-7D2B-4B85-92BB-4285A2668F6A}" srcOrd="1" destOrd="0" presId="urn:microsoft.com/office/officeart/2005/8/layout/orgChart1"/>
    <dgm:cxn modelId="{31D5E82E-7A19-4640-B049-B32C3D9F6690}" srcId="{850F7274-407A-4AC4-BB37-9E53D8887106}" destId="{CF0DC478-2724-4A27-8922-123DCA502541}" srcOrd="1" destOrd="0" parTransId="{549F5B73-2743-4E57-A990-587B2194D408}" sibTransId="{F1581321-A2ED-487A-A79F-AE368F66D521}"/>
    <dgm:cxn modelId="{0234FC5C-D435-494D-BC5F-E7B6A146BDA1}" type="presOf" srcId="{549F5B73-2743-4E57-A990-587B2194D408}" destId="{F0A4F60B-43D3-4429-807A-9784BE9B94A1}" srcOrd="0" destOrd="0" presId="urn:microsoft.com/office/officeart/2005/8/layout/orgChart1"/>
    <dgm:cxn modelId="{D112A65F-B598-4DD1-ACAB-3E9F52218B26}" type="presOf" srcId="{9EAB3971-76CE-4CDE-8811-18EBA341BF90}" destId="{969389F0-F990-402B-BDEB-7A68164FFBDD}" srcOrd="1" destOrd="0" presId="urn:microsoft.com/office/officeart/2005/8/layout/orgChart1"/>
    <dgm:cxn modelId="{CA6F1564-D830-4468-A9D5-2D33808DFED8}" type="presOf" srcId="{9EAB3971-76CE-4CDE-8811-18EBA341BF90}" destId="{60C67951-DADE-460D-8961-0C840BE3F818}" srcOrd="0" destOrd="0" presId="urn:microsoft.com/office/officeart/2005/8/layout/orgChart1"/>
    <dgm:cxn modelId="{A360F86A-B6FC-4283-8DD2-DE86D89A3D69}" type="presOf" srcId="{7C601C55-C700-4549-B6EA-CB5DA1839333}" destId="{10C52227-82F5-4DD3-A0EB-9432BF86A511}" srcOrd="0" destOrd="0" presId="urn:microsoft.com/office/officeart/2005/8/layout/orgChart1"/>
    <dgm:cxn modelId="{56D0F04E-3A97-4F1F-A5FB-140318AF7FA0}" type="presOf" srcId="{C611DF24-1A9A-454C-BD94-861FF4A9BD40}" destId="{50D8F90D-49F0-481D-8581-6E806738E7D5}" srcOrd="0" destOrd="0" presId="urn:microsoft.com/office/officeart/2005/8/layout/orgChart1"/>
    <dgm:cxn modelId="{B50A2D73-D8A0-49BF-8612-FE1A315DB914}" type="presOf" srcId="{DF1FE275-7B3B-4C05-94F8-9E498472E50D}" destId="{892854BA-FE9B-45F1-A9E4-5A5C3E789EE9}" srcOrd="1" destOrd="0" presId="urn:microsoft.com/office/officeart/2005/8/layout/orgChart1"/>
    <dgm:cxn modelId="{D74EF876-FC21-404E-BBD8-936070C88FF3}" type="presOf" srcId="{DF1FE275-7B3B-4C05-94F8-9E498472E50D}" destId="{301CB143-456A-469D-ADA2-4C104B11C3B4}" srcOrd="0" destOrd="0" presId="urn:microsoft.com/office/officeart/2005/8/layout/orgChart1"/>
    <dgm:cxn modelId="{4675D581-8115-4BF4-AF73-51CD354CB5A8}" type="presOf" srcId="{5DA4316B-2ABE-4A5B-B690-73256DB366F9}" destId="{74D12D53-7E20-40EA-B7D3-D13B0A6CD798}" srcOrd="0" destOrd="0" presId="urn:microsoft.com/office/officeart/2005/8/layout/orgChart1"/>
    <dgm:cxn modelId="{1624B691-64BC-4021-839A-76BEB9EDA77E}" srcId="{CF0DC478-2724-4A27-8922-123DCA502541}" destId="{0B6A24D4-08DC-41CB-9D5C-8B2F5A1CC2EC}" srcOrd="0" destOrd="0" parTransId="{8A26ADCF-CD24-43D8-BB26-C5CBCABE7E63}" sibTransId="{DF360029-BF3E-4FF9-AB33-DD94B6622B8F}"/>
    <dgm:cxn modelId="{821587A2-FB39-4299-AF18-C21B98AA556A}" type="presOf" srcId="{8A26ADCF-CD24-43D8-BB26-C5CBCABE7E63}" destId="{2178D208-7373-481B-88D0-10DC461AC67B}" srcOrd="0" destOrd="0" presId="urn:microsoft.com/office/officeart/2005/8/layout/orgChart1"/>
    <dgm:cxn modelId="{DB05B1A3-C9D9-480A-AF31-615DD278F02B}" type="presOf" srcId="{0B6A24D4-08DC-41CB-9D5C-8B2F5A1CC2EC}" destId="{12C91929-3BF4-4A12-9E5E-014E6FB4EDB8}" srcOrd="0" destOrd="0" presId="urn:microsoft.com/office/officeart/2005/8/layout/orgChart1"/>
    <dgm:cxn modelId="{15D165A8-3BFE-42BC-94C8-6ADE8157F72D}" type="presOf" srcId="{CF0DC478-2724-4A27-8922-123DCA502541}" destId="{CB3CA2EA-17B5-4B35-8F4E-BBCBF874F3DD}" srcOrd="1" destOrd="0" presId="urn:microsoft.com/office/officeart/2005/8/layout/orgChart1"/>
    <dgm:cxn modelId="{B19A49AD-4AAE-4B0E-8DB8-AE31D4E29DBC}" srcId="{DF1FE275-7B3B-4C05-94F8-9E498472E50D}" destId="{9EAB3971-76CE-4CDE-8811-18EBA341BF90}" srcOrd="0" destOrd="0" parTransId="{5DA4316B-2ABE-4A5B-B690-73256DB366F9}" sibTransId="{2580D8C6-078A-4AE9-AC0D-477E56B1C147}"/>
    <dgm:cxn modelId="{830D49BA-5395-4E85-B2C9-A128430C1713}" srcId="{7C601C55-C700-4549-B6EA-CB5DA1839333}" destId="{850F7274-407A-4AC4-BB37-9E53D8887106}" srcOrd="0" destOrd="0" parTransId="{401A8A1A-81AA-4921-8688-CDA6C230BB1D}" sibTransId="{CDA8EF3B-88FE-4E0C-8D02-EA521498C3F1}"/>
    <dgm:cxn modelId="{696AECC1-B51D-4D4D-A45B-24C22B1C6F70}" srcId="{850F7274-407A-4AC4-BB37-9E53D8887106}" destId="{DF1FE275-7B3B-4C05-94F8-9E498472E50D}" srcOrd="0" destOrd="0" parTransId="{C611DF24-1A9A-454C-BD94-861FF4A9BD40}" sibTransId="{C1175187-3B79-443C-B599-4A6C20AB6798}"/>
    <dgm:cxn modelId="{1DDADCCF-29F8-4E50-82E9-B9110F04906F}" type="presOf" srcId="{850F7274-407A-4AC4-BB37-9E53D8887106}" destId="{A72D63B4-172D-4B8E-B4AB-9327412A900C}" srcOrd="1" destOrd="0" presId="urn:microsoft.com/office/officeart/2005/8/layout/orgChart1"/>
    <dgm:cxn modelId="{47FC7CCB-E495-438A-9C2F-2DD8D94AFE9F}" type="presParOf" srcId="{10C52227-82F5-4DD3-A0EB-9432BF86A511}" destId="{F87A35C3-4800-47E4-A3B8-40A648228BC4}" srcOrd="0" destOrd="0" presId="urn:microsoft.com/office/officeart/2005/8/layout/orgChart1"/>
    <dgm:cxn modelId="{BD928F7A-B913-4652-9AF1-AE98D28722FF}" type="presParOf" srcId="{F87A35C3-4800-47E4-A3B8-40A648228BC4}" destId="{033FEFC5-67EA-43F9-9CA5-66E8CE50DE5E}" srcOrd="0" destOrd="0" presId="urn:microsoft.com/office/officeart/2005/8/layout/orgChart1"/>
    <dgm:cxn modelId="{2051DF43-A2F3-4C48-A2F8-636F9232CCA1}" type="presParOf" srcId="{033FEFC5-67EA-43F9-9CA5-66E8CE50DE5E}" destId="{E23915AB-F5FC-4DF6-B18D-E30EE59509F0}" srcOrd="0" destOrd="0" presId="urn:microsoft.com/office/officeart/2005/8/layout/orgChart1"/>
    <dgm:cxn modelId="{BAC16229-B824-48BA-8CD9-9171A4E6726F}" type="presParOf" srcId="{033FEFC5-67EA-43F9-9CA5-66E8CE50DE5E}" destId="{A72D63B4-172D-4B8E-B4AB-9327412A900C}" srcOrd="1" destOrd="0" presId="urn:microsoft.com/office/officeart/2005/8/layout/orgChart1"/>
    <dgm:cxn modelId="{02FAC8C9-6CE3-49D1-A6FC-4A74BEF991A2}" type="presParOf" srcId="{F87A35C3-4800-47E4-A3B8-40A648228BC4}" destId="{B96CF5D7-95C3-45B1-9C78-1B8158A817CD}" srcOrd="1" destOrd="0" presId="urn:microsoft.com/office/officeart/2005/8/layout/orgChart1"/>
    <dgm:cxn modelId="{AD4AB5B4-F040-4B42-9C93-A2DAAFDEA4B0}" type="presParOf" srcId="{B96CF5D7-95C3-45B1-9C78-1B8158A817CD}" destId="{50D8F90D-49F0-481D-8581-6E806738E7D5}" srcOrd="0" destOrd="0" presId="urn:microsoft.com/office/officeart/2005/8/layout/orgChart1"/>
    <dgm:cxn modelId="{4A815FEB-1661-40C4-9214-725FE47A4479}" type="presParOf" srcId="{B96CF5D7-95C3-45B1-9C78-1B8158A817CD}" destId="{CB30FEFC-AEA1-4E18-8F89-F4204E6829BD}" srcOrd="1" destOrd="0" presId="urn:microsoft.com/office/officeart/2005/8/layout/orgChart1"/>
    <dgm:cxn modelId="{33B6CC9D-1D3F-49B6-9BB3-616B2B1CD815}" type="presParOf" srcId="{CB30FEFC-AEA1-4E18-8F89-F4204E6829BD}" destId="{6FDB5C5D-B972-488D-958F-1609016222A7}" srcOrd="0" destOrd="0" presId="urn:microsoft.com/office/officeart/2005/8/layout/orgChart1"/>
    <dgm:cxn modelId="{B7CC2B3D-B433-41DE-AC9B-E5087C14D261}" type="presParOf" srcId="{6FDB5C5D-B972-488D-958F-1609016222A7}" destId="{301CB143-456A-469D-ADA2-4C104B11C3B4}" srcOrd="0" destOrd="0" presId="urn:microsoft.com/office/officeart/2005/8/layout/orgChart1"/>
    <dgm:cxn modelId="{BCD1D73F-9ABD-4F21-9A4A-6591F40AAE47}" type="presParOf" srcId="{6FDB5C5D-B972-488D-958F-1609016222A7}" destId="{892854BA-FE9B-45F1-A9E4-5A5C3E789EE9}" srcOrd="1" destOrd="0" presId="urn:microsoft.com/office/officeart/2005/8/layout/orgChart1"/>
    <dgm:cxn modelId="{23CA1CB5-2337-492A-A582-018E3C0E6346}" type="presParOf" srcId="{CB30FEFC-AEA1-4E18-8F89-F4204E6829BD}" destId="{9FE1A86D-8AF9-44D5-9F08-BA6565A7F3DA}" srcOrd="1" destOrd="0" presId="urn:microsoft.com/office/officeart/2005/8/layout/orgChart1"/>
    <dgm:cxn modelId="{0A8652D3-6B6A-4384-A1C8-E16FCA9E0681}" type="presParOf" srcId="{9FE1A86D-8AF9-44D5-9F08-BA6565A7F3DA}" destId="{74D12D53-7E20-40EA-B7D3-D13B0A6CD798}" srcOrd="0" destOrd="0" presId="urn:microsoft.com/office/officeart/2005/8/layout/orgChart1"/>
    <dgm:cxn modelId="{21CAF042-8562-44C0-9972-1EE2D847E260}" type="presParOf" srcId="{9FE1A86D-8AF9-44D5-9F08-BA6565A7F3DA}" destId="{759CF214-6BE4-42DD-9C3E-E26759A748F7}" srcOrd="1" destOrd="0" presId="urn:microsoft.com/office/officeart/2005/8/layout/orgChart1"/>
    <dgm:cxn modelId="{6633EBD1-3FD9-41D9-BD6D-DB641C837757}" type="presParOf" srcId="{759CF214-6BE4-42DD-9C3E-E26759A748F7}" destId="{B6F6A859-DE3D-458D-BD1A-F169B7E93802}" srcOrd="0" destOrd="0" presId="urn:microsoft.com/office/officeart/2005/8/layout/orgChart1"/>
    <dgm:cxn modelId="{2A65B5FE-4244-4DE4-B43B-9768C82DF637}" type="presParOf" srcId="{B6F6A859-DE3D-458D-BD1A-F169B7E93802}" destId="{60C67951-DADE-460D-8961-0C840BE3F818}" srcOrd="0" destOrd="0" presId="urn:microsoft.com/office/officeart/2005/8/layout/orgChart1"/>
    <dgm:cxn modelId="{3C3F4A33-B9E0-4063-8EC4-AF7653E3C818}" type="presParOf" srcId="{B6F6A859-DE3D-458D-BD1A-F169B7E93802}" destId="{969389F0-F990-402B-BDEB-7A68164FFBDD}" srcOrd="1" destOrd="0" presId="urn:microsoft.com/office/officeart/2005/8/layout/orgChart1"/>
    <dgm:cxn modelId="{77C2DA43-3C54-4A1A-8586-003496EDFBC4}" type="presParOf" srcId="{759CF214-6BE4-42DD-9C3E-E26759A748F7}" destId="{50A31A19-E9A5-4BC4-8873-8B3111252EC2}" srcOrd="1" destOrd="0" presId="urn:microsoft.com/office/officeart/2005/8/layout/orgChart1"/>
    <dgm:cxn modelId="{DD078181-4E98-4884-86AD-3055161D5AF5}" type="presParOf" srcId="{759CF214-6BE4-42DD-9C3E-E26759A748F7}" destId="{66C75092-335D-4EC2-A744-1AA20CE6CB62}" srcOrd="2" destOrd="0" presId="urn:microsoft.com/office/officeart/2005/8/layout/orgChart1"/>
    <dgm:cxn modelId="{703A01A6-AF76-41E7-BFF4-0B5087CB78D6}" type="presParOf" srcId="{CB30FEFC-AEA1-4E18-8F89-F4204E6829BD}" destId="{A12A3D7E-07BD-4B42-B3B0-97204237EFFF}" srcOrd="2" destOrd="0" presId="urn:microsoft.com/office/officeart/2005/8/layout/orgChart1"/>
    <dgm:cxn modelId="{72D9F317-EBE7-4406-80AA-6C21ECE5B740}" type="presParOf" srcId="{B96CF5D7-95C3-45B1-9C78-1B8158A817CD}" destId="{F0A4F60B-43D3-4429-807A-9784BE9B94A1}" srcOrd="2" destOrd="0" presId="urn:microsoft.com/office/officeart/2005/8/layout/orgChart1"/>
    <dgm:cxn modelId="{09C88353-E279-43EA-9769-8767563AFB98}" type="presParOf" srcId="{B96CF5D7-95C3-45B1-9C78-1B8158A817CD}" destId="{5EC5ABCB-67E0-413F-ABDC-65E78A6DB8BE}" srcOrd="3" destOrd="0" presId="urn:microsoft.com/office/officeart/2005/8/layout/orgChart1"/>
    <dgm:cxn modelId="{E868D894-ACB5-49BD-B785-BD32DB0D3AB8}" type="presParOf" srcId="{5EC5ABCB-67E0-413F-ABDC-65E78A6DB8BE}" destId="{68A944E5-CEB1-45F0-BD11-8CAF6F6F910A}" srcOrd="0" destOrd="0" presId="urn:microsoft.com/office/officeart/2005/8/layout/orgChart1"/>
    <dgm:cxn modelId="{971203EE-74C0-466F-AC38-0AEB16BA3FCD}" type="presParOf" srcId="{68A944E5-CEB1-45F0-BD11-8CAF6F6F910A}" destId="{06BE9A4E-CF8D-4D81-B81A-2F3754BCCDF2}" srcOrd="0" destOrd="0" presId="urn:microsoft.com/office/officeart/2005/8/layout/orgChart1"/>
    <dgm:cxn modelId="{55783FE7-19F9-4C78-9333-D240445AB4B2}" type="presParOf" srcId="{68A944E5-CEB1-45F0-BD11-8CAF6F6F910A}" destId="{CB3CA2EA-17B5-4B35-8F4E-BBCBF874F3DD}" srcOrd="1" destOrd="0" presId="urn:microsoft.com/office/officeart/2005/8/layout/orgChart1"/>
    <dgm:cxn modelId="{E442465A-0C1A-423C-BA54-B1E80BD62890}" type="presParOf" srcId="{5EC5ABCB-67E0-413F-ABDC-65E78A6DB8BE}" destId="{338FA368-EDE8-405A-B6B1-C836F9AB60E9}" srcOrd="1" destOrd="0" presId="urn:microsoft.com/office/officeart/2005/8/layout/orgChart1"/>
    <dgm:cxn modelId="{D3873FC1-2FD5-4AA8-BDFC-262D0BBEEC0E}" type="presParOf" srcId="{338FA368-EDE8-405A-B6B1-C836F9AB60E9}" destId="{2178D208-7373-481B-88D0-10DC461AC67B}" srcOrd="0" destOrd="0" presId="urn:microsoft.com/office/officeart/2005/8/layout/orgChart1"/>
    <dgm:cxn modelId="{E71F44B2-B170-4D26-AAF3-022754261BB6}" type="presParOf" srcId="{338FA368-EDE8-405A-B6B1-C836F9AB60E9}" destId="{8B317E57-B6A4-46EF-BA01-F711A70F6FB1}" srcOrd="1" destOrd="0" presId="urn:microsoft.com/office/officeart/2005/8/layout/orgChart1"/>
    <dgm:cxn modelId="{704B8DF4-1E1B-44AD-B8B5-13FDB6DCDBE9}" type="presParOf" srcId="{8B317E57-B6A4-46EF-BA01-F711A70F6FB1}" destId="{3B689B40-86AE-422D-A775-BA51FEA8760C}" srcOrd="0" destOrd="0" presId="urn:microsoft.com/office/officeart/2005/8/layout/orgChart1"/>
    <dgm:cxn modelId="{6780F906-86AB-422D-B3E7-E5406D5ACEEB}" type="presParOf" srcId="{3B689B40-86AE-422D-A775-BA51FEA8760C}" destId="{12C91929-3BF4-4A12-9E5E-014E6FB4EDB8}" srcOrd="0" destOrd="0" presId="urn:microsoft.com/office/officeart/2005/8/layout/orgChart1"/>
    <dgm:cxn modelId="{961F3339-2309-4E21-B076-78EC2F5929C3}" type="presParOf" srcId="{3B689B40-86AE-422D-A775-BA51FEA8760C}" destId="{27C80AEE-7D2B-4B85-92BB-4285A2668F6A}" srcOrd="1" destOrd="0" presId="urn:microsoft.com/office/officeart/2005/8/layout/orgChart1"/>
    <dgm:cxn modelId="{D8E3A4B9-F1FA-4AC9-BFE0-E2D364D5B8E9}" type="presParOf" srcId="{8B317E57-B6A4-46EF-BA01-F711A70F6FB1}" destId="{40681EE7-A4AC-4964-91B2-C77BB46028B2}" srcOrd="1" destOrd="0" presId="urn:microsoft.com/office/officeart/2005/8/layout/orgChart1"/>
    <dgm:cxn modelId="{896313D1-F93E-4449-A198-685F2F37002D}" type="presParOf" srcId="{8B317E57-B6A4-46EF-BA01-F711A70F6FB1}" destId="{475B960E-BF87-4488-8813-B79F0623607D}" srcOrd="2" destOrd="0" presId="urn:microsoft.com/office/officeart/2005/8/layout/orgChart1"/>
    <dgm:cxn modelId="{9E26EB3C-3B7B-481C-8700-484463ADCDB0}" type="presParOf" srcId="{5EC5ABCB-67E0-413F-ABDC-65E78A6DB8BE}" destId="{438E8F37-03C3-4336-BF87-0DF9F12D8F97}" srcOrd="2" destOrd="0" presId="urn:microsoft.com/office/officeart/2005/8/layout/orgChart1"/>
    <dgm:cxn modelId="{6BA45987-62E3-43AD-8596-97285C51FF70}" type="presParOf" srcId="{F87A35C3-4800-47E4-A3B8-40A648228BC4}" destId="{DA6B149D-A697-4930-9D40-609E5B3088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176553-19A5-48CA-AD80-9B93A6016C9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E247D-7FB5-453D-8558-FF288F66592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Not university-driven</a:t>
          </a:r>
        </a:p>
      </dgm:t>
    </dgm:pt>
    <dgm:pt modelId="{BF07F452-0A20-4F64-A7B7-C6ACBFA79848}" type="parTrans" cxnId="{FF65AF8A-0A83-4789-BB69-64016A7F0490}">
      <dgm:prSet/>
      <dgm:spPr/>
      <dgm:t>
        <a:bodyPr/>
        <a:lstStyle/>
        <a:p>
          <a:endParaRPr lang="en-US"/>
        </a:p>
      </dgm:t>
    </dgm:pt>
    <dgm:pt modelId="{6C501D1F-B813-4ACF-9D73-878F24915BC4}" type="sibTrans" cxnId="{FF65AF8A-0A83-4789-BB69-64016A7F0490}">
      <dgm:prSet/>
      <dgm:spPr/>
      <dgm:t>
        <a:bodyPr/>
        <a:lstStyle/>
        <a:p>
          <a:endParaRPr lang="en-US"/>
        </a:p>
      </dgm:t>
    </dgm:pt>
    <dgm:pt modelId="{0F3D5011-D2D0-44B2-B68A-4B1C5E43611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AU" dirty="0"/>
            <a:t>Business as usual</a:t>
          </a:r>
          <a:endParaRPr lang="en-US" dirty="0"/>
        </a:p>
      </dgm:t>
    </dgm:pt>
    <dgm:pt modelId="{C908B016-FC4B-4C4B-A072-4B9E2BCE1960}" type="parTrans" cxnId="{5CE49BE6-F6E3-466C-9E2C-F0A5ED7FE8AA}">
      <dgm:prSet/>
      <dgm:spPr/>
      <dgm:t>
        <a:bodyPr/>
        <a:lstStyle/>
        <a:p>
          <a:endParaRPr lang="en-US"/>
        </a:p>
      </dgm:t>
    </dgm:pt>
    <dgm:pt modelId="{E1E52DE6-58E5-4B9B-8263-9A0D5020CC32}" type="sibTrans" cxnId="{5CE49BE6-F6E3-466C-9E2C-F0A5ED7FE8AA}">
      <dgm:prSet/>
      <dgm:spPr/>
      <dgm:t>
        <a:bodyPr/>
        <a:lstStyle/>
        <a:p>
          <a:endParaRPr lang="en-US"/>
        </a:p>
      </dgm:t>
    </dgm:pt>
    <dgm:pt modelId="{805FBE55-44C7-4B14-B00C-5F3316EEBFC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AU" dirty="0"/>
            <a:t>Not strategic</a:t>
          </a:r>
          <a:endParaRPr lang="en-US" dirty="0"/>
        </a:p>
      </dgm:t>
    </dgm:pt>
    <dgm:pt modelId="{0AA3A10D-15A3-4BC4-9697-623C36A64175}" type="parTrans" cxnId="{D2F2D824-D3C3-401B-8721-CFD1E2539033}">
      <dgm:prSet/>
      <dgm:spPr/>
      <dgm:t>
        <a:bodyPr/>
        <a:lstStyle/>
        <a:p>
          <a:endParaRPr lang="en-US"/>
        </a:p>
      </dgm:t>
    </dgm:pt>
    <dgm:pt modelId="{6F138732-D06B-457B-B09D-CA519E2F2238}" type="sibTrans" cxnId="{D2F2D824-D3C3-401B-8721-CFD1E2539033}">
      <dgm:prSet/>
      <dgm:spPr/>
      <dgm:t>
        <a:bodyPr/>
        <a:lstStyle/>
        <a:p>
          <a:endParaRPr lang="en-US"/>
        </a:p>
      </dgm:t>
    </dgm:pt>
    <dgm:pt modelId="{A6935F0E-4F34-4D8B-84F0-ED61843462F3}" type="pres">
      <dgm:prSet presAssocID="{FF176553-19A5-48CA-AD80-9B93A6016C97}" presName="linearFlow" presStyleCnt="0">
        <dgm:presLayoutVars>
          <dgm:dir/>
          <dgm:resizeHandles val="exact"/>
        </dgm:presLayoutVars>
      </dgm:prSet>
      <dgm:spPr/>
    </dgm:pt>
    <dgm:pt modelId="{D3A1CE3A-7698-419A-8D60-40F1F1988250}" type="pres">
      <dgm:prSet presAssocID="{2BBE247D-7FB5-453D-8558-FF288F665924}" presName="composite" presStyleCnt="0"/>
      <dgm:spPr/>
    </dgm:pt>
    <dgm:pt modelId="{7E3BD326-B9B2-4581-A25F-0355742C5FC9}" type="pres">
      <dgm:prSet presAssocID="{2BBE247D-7FB5-453D-8558-FF288F665924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 with solid fill"/>
        </a:ext>
      </dgm:extLst>
    </dgm:pt>
    <dgm:pt modelId="{E11A64F4-6222-4386-99E7-8C4441A191F0}" type="pres">
      <dgm:prSet presAssocID="{2BBE247D-7FB5-453D-8558-FF288F665924}" presName="txShp" presStyleLbl="node1" presStyleIdx="0" presStyleCnt="3">
        <dgm:presLayoutVars>
          <dgm:bulletEnabled val="1"/>
        </dgm:presLayoutVars>
      </dgm:prSet>
      <dgm:spPr/>
    </dgm:pt>
    <dgm:pt modelId="{D13C7F8E-E63F-427C-A048-03BC4098FB01}" type="pres">
      <dgm:prSet presAssocID="{6C501D1F-B813-4ACF-9D73-878F24915BC4}" presName="spacing" presStyleCnt="0"/>
      <dgm:spPr/>
    </dgm:pt>
    <dgm:pt modelId="{E30D81ED-ACC8-41AB-8BFC-71C99FBEA565}" type="pres">
      <dgm:prSet presAssocID="{0F3D5011-D2D0-44B2-B68A-4B1C5E43611E}" presName="composite" presStyleCnt="0"/>
      <dgm:spPr/>
    </dgm:pt>
    <dgm:pt modelId="{D598AF4C-9676-4246-AB8E-22E2F2869CC5}" type="pres">
      <dgm:prSet presAssocID="{0F3D5011-D2D0-44B2-B68A-4B1C5E43611E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 with solid fill"/>
        </a:ext>
      </dgm:extLst>
    </dgm:pt>
    <dgm:pt modelId="{27B79DAB-39BD-4F38-AC61-796EB56150DE}" type="pres">
      <dgm:prSet presAssocID="{0F3D5011-D2D0-44B2-B68A-4B1C5E43611E}" presName="txShp" presStyleLbl="node1" presStyleIdx="1" presStyleCnt="3">
        <dgm:presLayoutVars>
          <dgm:bulletEnabled val="1"/>
        </dgm:presLayoutVars>
      </dgm:prSet>
      <dgm:spPr/>
    </dgm:pt>
    <dgm:pt modelId="{0F502D42-0B32-4385-AE5B-67106EA5AC57}" type="pres">
      <dgm:prSet presAssocID="{E1E52DE6-58E5-4B9B-8263-9A0D5020CC32}" presName="spacing" presStyleCnt="0"/>
      <dgm:spPr/>
    </dgm:pt>
    <dgm:pt modelId="{39D2EB5B-532F-4FEA-AC7E-752333B13F8C}" type="pres">
      <dgm:prSet presAssocID="{805FBE55-44C7-4B14-B00C-5F3316EEBFCB}" presName="composite" presStyleCnt="0"/>
      <dgm:spPr/>
    </dgm:pt>
    <dgm:pt modelId="{AC949607-E595-4699-B972-6300F62106AD}" type="pres">
      <dgm:prSet presAssocID="{805FBE55-44C7-4B14-B00C-5F3316EEBFCB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 with solid fill"/>
        </a:ext>
      </dgm:extLst>
    </dgm:pt>
    <dgm:pt modelId="{BD9B836A-603A-4D1B-B78B-7D4EDCC4CFA9}" type="pres">
      <dgm:prSet presAssocID="{805FBE55-44C7-4B14-B00C-5F3316EEBFCB}" presName="txShp" presStyleLbl="node1" presStyleIdx="2" presStyleCnt="3">
        <dgm:presLayoutVars>
          <dgm:bulletEnabled val="1"/>
        </dgm:presLayoutVars>
      </dgm:prSet>
      <dgm:spPr/>
    </dgm:pt>
  </dgm:ptLst>
  <dgm:cxnLst>
    <dgm:cxn modelId="{0D073803-B2FB-4777-9A6F-560327471A74}" type="presOf" srcId="{2BBE247D-7FB5-453D-8558-FF288F665924}" destId="{E11A64F4-6222-4386-99E7-8C4441A191F0}" srcOrd="0" destOrd="0" presId="urn:microsoft.com/office/officeart/2005/8/layout/vList3"/>
    <dgm:cxn modelId="{48E6F115-9276-48C5-B00B-32CD179AB024}" type="presOf" srcId="{805FBE55-44C7-4B14-B00C-5F3316EEBFCB}" destId="{BD9B836A-603A-4D1B-B78B-7D4EDCC4CFA9}" srcOrd="0" destOrd="0" presId="urn:microsoft.com/office/officeart/2005/8/layout/vList3"/>
    <dgm:cxn modelId="{D2F2D824-D3C3-401B-8721-CFD1E2539033}" srcId="{FF176553-19A5-48CA-AD80-9B93A6016C97}" destId="{805FBE55-44C7-4B14-B00C-5F3316EEBFCB}" srcOrd="2" destOrd="0" parTransId="{0AA3A10D-15A3-4BC4-9697-623C36A64175}" sibTransId="{6F138732-D06B-457B-B09D-CA519E2F2238}"/>
    <dgm:cxn modelId="{FF65AF8A-0A83-4789-BB69-64016A7F0490}" srcId="{FF176553-19A5-48CA-AD80-9B93A6016C97}" destId="{2BBE247D-7FB5-453D-8558-FF288F665924}" srcOrd="0" destOrd="0" parTransId="{BF07F452-0A20-4F64-A7B7-C6ACBFA79848}" sibTransId="{6C501D1F-B813-4ACF-9D73-878F24915BC4}"/>
    <dgm:cxn modelId="{69F86893-F714-4005-87A4-E28D5864AA71}" type="presOf" srcId="{FF176553-19A5-48CA-AD80-9B93A6016C97}" destId="{A6935F0E-4F34-4D8B-84F0-ED61843462F3}" srcOrd="0" destOrd="0" presId="urn:microsoft.com/office/officeart/2005/8/layout/vList3"/>
    <dgm:cxn modelId="{E9D45CDD-E964-4589-808F-E94A512FAA6C}" type="presOf" srcId="{0F3D5011-D2D0-44B2-B68A-4B1C5E43611E}" destId="{27B79DAB-39BD-4F38-AC61-796EB56150DE}" srcOrd="0" destOrd="0" presId="urn:microsoft.com/office/officeart/2005/8/layout/vList3"/>
    <dgm:cxn modelId="{5CE49BE6-F6E3-466C-9E2C-F0A5ED7FE8AA}" srcId="{FF176553-19A5-48CA-AD80-9B93A6016C97}" destId="{0F3D5011-D2D0-44B2-B68A-4B1C5E43611E}" srcOrd="1" destOrd="0" parTransId="{C908B016-FC4B-4C4B-A072-4B9E2BCE1960}" sibTransId="{E1E52DE6-58E5-4B9B-8263-9A0D5020CC32}"/>
    <dgm:cxn modelId="{AF70BA69-6A1B-4103-83EE-CECD9873670F}" type="presParOf" srcId="{A6935F0E-4F34-4D8B-84F0-ED61843462F3}" destId="{D3A1CE3A-7698-419A-8D60-40F1F1988250}" srcOrd="0" destOrd="0" presId="urn:microsoft.com/office/officeart/2005/8/layout/vList3"/>
    <dgm:cxn modelId="{5FE9DEB9-F6D4-42BD-A79D-74C1CFF957B9}" type="presParOf" srcId="{D3A1CE3A-7698-419A-8D60-40F1F1988250}" destId="{7E3BD326-B9B2-4581-A25F-0355742C5FC9}" srcOrd="0" destOrd="0" presId="urn:microsoft.com/office/officeart/2005/8/layout/vList3"/>
    <dgm:cxn modelId="{AD9B343A-24C0-4B24-A3EC-5A26455BC86C}" type="presParOf" srcId="{D3A1CE3A-7698-419A-8D60-40F1F1988250}" destId="{E11A64F4-6222-4386-99E7-8C4441A191F0}" srcOrd="1" destOrd="0" presId="urn:microsoft.com/office/officeart/2005/8/layout/vList3"/>
    <dgm:cxn modelId="{34E2FDE8-60E7-4A1E-BD84-E73D9AC5E723}" type="presParOf" srcId="{A6935F0E-4F34-4D8B-84F0-ED61843462F3}" destId="{D13C7F8E-E63F-427C-A048-03BC4098FB01}" srcOrd="1" destOrd="0" presId="urn:microsoft.com/office/officeart/2005/8/layout/vList3"/>
    <dgm:cxn modelId="{81ABB72D-E09D-4DA3-8FD2-BF573A36836E}" type="presParOf" srcId="{A6935F0E-4F34-4D8B-84F0-ED61843462F3}" destId="{E30D81ED-ACC8-41AB-8BFC-71C99FBEA565}" srcOrd="2" destOrd="0" presId="urn:microsoft.com/office/officeart/2005/8/layout/vList3"/>
    <dgm:cxn modelId="{FDF69AE2-CCEC-4A4B-99A8-E33D8E4BB66A}" type="presParOf" srcId="{E30D81ED-ACC8-41AB-8BFC-71C99FBEA565}" destId="{D598AF4C-9676-4246-AB8E-22E2F2869CC5}" srcOrd="0" destOrd="0" presId="urn:microsoft.com/office/officeart/2005/8/layout/vList3"/>
    <dgm:cxn modelId="{8054E46E-C654-4F81-BC17-15E391FD3079}" type="presParOf" srcId="{E30D81ED-ACC8-41AB-8BFC-71C99FBEA565}" destId="{27B79DAB-39BD-4F38-AC61-796EB56150DE}" srcOrd="1" destOrd="0" presId="urn:microsoft.com/office/officeart/2005/8/layout/vList3"/>
    <dgm:cxn modelId="{A2ABDD83-A5DE-4F6D-9B94-0EA833066225}" type="presParOf" srcId="{A6935F0E-4F34-4D8B-84F0-ED61843462F3}" destId="{0F502D42-0B32-4385-AE5B-67106EA5AC57}" srcOrd="3" destOrd="0" presId="urn:microsoft.com/office/officeart/2005/8/layout/vList3"/>
    <dgm:cxn modelId="{946EC366-C159-4C4A-9969-02098694E4DD}" type="presParOf" srcId="{A6935F0E-4F34-4D8B-84F0-ED61843462F3}" destId="{39D2EB5B-532F-4FEA-AC7E-752333B13F8C}" srcOrd="4" destOrd="0" presId="urn:microsoft.com/office/officeart/2005/8/layout/vList3"/>
    <dgm:cxn modelId="{4675BBFB-73EF-46FC-9124-20728478B5A4}" type="presParOf" srcId="{39D2EB5B-532F-4FEA-AC7E-752333B13F8C}" destId="{AC949607-E595-4699-B972-6300F62106AD}" srcOrd="0" destOrd="0" presId="urn:microsoft.com/office/officeart/2005/8/layout/vList3"/>
    <dgm:cxn modelId="{9F33C8DF-03D9-4CE5-877B-BEA44091AEB8}" type="presParOf" srcId="{39D2EB5B-532F-4FEA-AC7E-752333B13F8C}" destId="{BD9B836A-603A-4D1B-B78B-7D4EDCC4CF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9E6EA4-2C72-4A9E-BA94-0E618311D024}" type="doc">
      <dgm:prSet loTypeId="urn:microsoft.com/office/officeart/2005/8/layout/hList1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AU"/>
        </a:p>
      </dgm:t>
    </dgm:pt>
    <dgm:pt modelId="{3A0CF53C-2D00-4F32-8359-C1538CE5A98C}">
      <dgm:prSet phldrT="[Text]"/>
      <dgm:spPr/>
      <dgm:t>
        <a:bodyPr/>
        <a:lstStyle/>
        <a:p>
          <a:r>
            <a:rPr lang="en-AU" dirty="0"/>
            <a:t>EI</a:t>
          </a:r>
        </a:p>
      </dgm:t>
    </dgm:pt>
    <dgm:pt modelId="{3C07797D-B26C-490A-8365-C4CF677258DB}" type="parTrans" cxnId="{C3867274-B980-445A-8DFC-14C2437E290D}">
      <dgm:prSet/>
      <dgm:spPr/>
      <dgm:t>
        <a:bodyPr/>
        <a:lstStyle/>
        <a:p>
          <a:endParaRPr lang="en-AU"/>
        </a:p>
      </dgm:t>
    </dgm:pt>
    <dgm:pt modelId="{7A0E25FB-3405-411D-8C34-F2F3CF3B1048}" type="sibTrans" cxnId="{C3867274-B980-445A-8DFC-14C2437E290D}">
      <dgm:prSet/>
      <dgm:spPr/>
      <dgm:t>
        <a:bodyPr/>
        <a:lstStyle/>
        <a:p>
          <a:endParaRPr lang="en-AU"/>
        </a:p>
      </dgm:t>
    </dgm:pt>
    <dgm:pt modelId="{662CE450-CD67-4FEF-9834-C582F1F8E3AF}">
      <dgm:prSet phldrT="[Text]"/>
      <dgm:spPr/>
      <dgm:t>
        <a:bodyPr/>
        <a:lstStyle/>
        <a:p>
          <a:r>
            <a:rPr lang="en-AU" dirty="0"/>
            <a:t>Selective sampling</a:t>
          </a:r>
        </a:p>
      </dgm:t>
    </dgm:pt>
    <dgm:pt modelId="{5329BAFB-3B8C-4B85-ABED-16E22AA8D96F}" type="parTrans" cxnId="{A1DC773B-EE29-4ED5-B5F5-13A681C15B15}">
      <dgm:prSet/>
      <dgm:spPr/>
      <dgm:t>
        <a:bodyPr/>
        <a:lstStyle/>
        <a:p>
          <a:endParaRPr lang="en-AU"/>
        </a:p>
      </dgm:t>
    </dgm:pt>
    <dgm:pt modelId="{E02D6148-D538-472F-9630-98B1DEB13FAE}" type="sibTrans" cxnId="{A1DC773B-EE29-4ED5-B5F5-13A681C15B15}">
      <dgm:prSet/>
      <dgm:spPr/>
      <dgm:t>
        <a:bodyPr/>
        <a:lstStyle/>
        <a:p>
          <a:endParaRPr lang="en-AU"/>
        </a:p>
      </dgm:t>
    </dgm:pt>
    <dgm:pt modelId="{1AFFF1F8-A1DD-4A91-8315-9D1BCDAB04EC}">
      <dgm:prSet phldrT="[Text]"/>
      <dgm:spPr/>
      <dgm:t>
        <a:bodyPr/>
        <a:lstStyle/>
        <a:p>
          <a:r>
            <a:rPr lang="en-AU" dirty="0"/>
            <a:t>ERA</a:t>
          </a:r>
        </a:p>
      </dgm:t>
    </dgm:pt>
    <dgm:pt modelId="{A9BAEE09-4126-45B4-BE30-4F12F73E6886}" type="parTrans" cxnId="{0D61697D-F34F-4E9D-A153-AE66BA6034C1}">
      <dgm:prSet/>
      <dgm:spPr/>
      <dgm:t>
        <a:bodyPr/>
        <a:lstStyle/>
        <a:p>
          <a:endParaRPr lang="en-AU"/>
        </a:p>
      </dgm:t>
    </dgm:pt>
    <dgm:pt modelId="{98D00E68-E524-4C28-9AF2-885B73E2B9A0}" type="sibTrans" cxnId="{0D61697D-F34F-4E9D-A153-AE66BA6034C1}">
      <dgm:prSet/>
      <dgm:spPr/>
      <dgm:t>
        <a:bodyPr/>
        <a:lstStyle/>
        <a:p>
          <a:endParaRPr lang="en-AU"/>
        </a:p>
      </dgm:t>
    </dgm:pt>
    <dgm:pt modelId="{59C05BB0-FC9B-4011-B22F-B3E2FE2E3824}">
      <dgm:prSet phldrT="[Text]"/>
      <dgm:spPr/>
      <dgm:t>
        <a:bodyPr/>
        <a:lstStyle/>
        <a:p>
          <a:r>
            <a:rPr lang="en-AU" dirty="0"/>
            <a:t>Comprehensive</a:t>
          </a:r>
        </a:p>
      </dgm:t>
    </dgm:pt>
    <dgm:pt modelId="{89E8B17E-AB47-42AF-8D3C-5648BD13A865}" type="parTrans" cxnId="{600EF97C-3BD7-4EB3-8622-6D74AE16867F}">
      <dgm:prSet/>
      <dgm:spPr/>
      <dgm:t>
        <a:bodyPr/>
        <a:lstStyle/>
        <a:p>
          <a:endParaRPr lang="en-AU"/>
        </a:p>
      </dgm:t>
    </dgm:pt>
    <dgm:pt modelId="{1E22EF8C-F5F0-47E6-87F9-2A4C32060171}" type="sibTrans" cxnId="{600EF97C-3BD7-4EB3-8622-6D74AE16867F}">
      <dgm:prSet/>
      <dgm:spPr/>
      <dgm:t>
        <a:bodyPr/>
        <a:lstStyle/>
        <a:p>
          <a:endParaRPr lang="en-AU"/>
        </a:p>
      </dgm:t>
    </dgm:pt>
    <dgm:pt modelId="{06361EFB-2560-473B-BB54-CE0D41365152}">
      <dgm:prSet phldrT="[Text]"/>
      <dgm:spPr/>
      <dgm:t>
        <a:bodyPr/>
        <a:lstStyle/>
        <a:p>
          <a:r>
            <a:rPr lang="en-AU" dirty="0"/>
            <a:t>Broad disciplines and specific fields</a:t>
          </a:r>
        </a:p>
      </dgm:t>
    </dgm:pt>
    <dgm:pt modelId="{3214C80F-DB77-4694-A0DB-E9ED9DF803C8}" type="parTrans" cxnId="{89BF8005-7763-4EA9-B3A3-BF2A6A42FAFE}">
      <dgm:prSet/>
      <dgm:spPr/>
      <dgm:t>
        <a:bodyPr/>
        <a:lstStyle/>
        <a:p>
          <a:endParaRPr lang="en-AU"/>
        </a:p>
      </dgm:t>
    </dgm:pt>
    <dgm:pt modelId="{032F1BE4-F3AC-4639-8421-490C9876B954}" type="sibTrans" cxnId="{89BF8005-7763-4EA9-B3A3-BF2A6A42FAFE}">
      <dgm:prSet/>
      <dgm:spPr/>
      <dgm:t>
        <a:bodyPr/>
        <a:lstStyle/>
        <a:p>
          <a:endParaRPr lang="en-AU"/>
        </a:p>
      </dgm:t>
    </dgm:pt>
    <dgm:pt modelId="{CEFBCD64-C626-4462-BF8B-5E8604EEE3EF}">
      <dgm:prSet phldrT="[Text]"/>
      <dgm:spPr/>
      <dgm:t>
        <a:bodyPr/>
        <a:lstStyle/>
        <a:p>
          <a:r>
            <a:rPr lang="en-AU" dirty="0"/>
            <a:t>Broad disciplines</a:t>
          </a:r>
        </a:p>
      </dgm:t>
    </dgm:pt>
    <dgm:pt modelId="{864509AB-CC23-4175-845E-4B7913FEB48F}" type="parTrans" cxnId="{184DBE45-DCCD-46DD-8E64-FCE8D4D2FD11}">
      <dgm:prSet/>
      <dgm:spPr/>
      <dgm:t>
        <a:bodyPr/>
        <a:lstStyle/>
        <a:p>
          <a:endParaRPr lang="en-AU"/>
        </a:p>
      </dgm:t>
    </dgm:pt>
    <dgm:pt modelId="{43938531-D3BA-4C74-AF31-537EE4DF11D8}" type="sibTrans" cxnId="{184DBE45-DCCD-46DD-8E64-FCE8D4D2FD11}">
      <dgm:prSet/>
      <dgm:spPr/>
      <dgm:t>
        <a:bodyPr/>
        <a:lstStyle/>
        <a:p>
          <a:endParaRPr lang="en-AU"/>
        </a:p>
      </dgm:t>
    </dgm:pt>
    <dgm:pt modelId="{78ABE9AC-3847-4646-87FA-9B912E7FE5E0}">
      <dgm:prSet phldrT="[Text]"/>
      <dgm:spPr/>
      <dgm:t>
        <a:bodyPr/>
        <a:lstStyle/>
        <a:p>
          <a:r>
            <a:rPr lang="en-AU" dirty="0"/>
            <a:t>Narratives and quantitative data</a:t>
          </a:r>
        </a:p>
      </dgm:t>
    </dgm:pt>
    <dgm:pt modelId="{9A839F84-072E-467D-A866-B6976951DA2C}" type="parTrans" cxnId="{236D0FD9-1C8E-464B-89D4-34D5646621B2}">
      <dgm:prSet/>
      <dgm:spPr/>
      <dgm:t>
        <a:bodyPr/>
        <a:lstStyle/>
        <a:p>
          <a:endParaRPr lang="en-AU"/>
        </a:p>
      </dgm:t>
    </dgm:pt>
    <dgm:pt modelId="{7B319B3A-3DAD-4F34-AC06-48BDC3E857C0}" type="sibTrans" cxnId="{236D0FD9-1C8E-464B-89D4-34D5646621B2}">
      <dgm:prSet/>
      <dgm:spPr/>
      <dgm:t>
        <a:bodyPr/>
        <a:lstStyle/>
        <a:p>
          <a:endParaRPr lang="en-AU"/>
        </a:p>
      </dgm:t>
    </dgm:pt>
    <dgm:pt modelId="{1BA42218-C3C3-4991-AE9F-0B030ED2B19D}">
      <dgm:prSet phldrT="[Text]"/>
      <dgm:spPr/>
      <dgm:t>
        <a:bodyPr/>
        <a:lstStyle/>
        <a:p>
          <a:r>
            <a:rPr lang="en-AU" dirty="0"/>
            <a:t>Citation analysis or peer review</a:t>
          </a:r>
        </a:p>
      </dgm:t>
    </dgm:pt>
    <dgm:pt modelId="{F129DCDE-9938-4EA9-BE49-2B94BE122BA0}" type="parTrans" cxnId="{9B57AEA7-62B8-478E-AE98-114BC6D0F728}">
      <dgm:prSet/>
      <dgm:spPr/>
      <dgm:t>
        <a:bodyPr/>
        <a:lstStyle/>
        <a:p>
          <a:endParaRPr lang="en-AU"/>
        </a:p>
      </dgm:t>
    </dgm:pt>
    <dgm:pt modelId="{6D203257-C68E-483D-A3D2-80E8A6F0B1E8}" type="sibTrans" cxnId="{9B57AEA7-62B8-478E-AE98-114BC6D0F728}">
      <dgm:prSet/>
      <dgm:spPr/>
      <dgm:t>
        <a:bodyPr/>
        <a:lstStyle/>
        <a:p>
          <a:endParaRPr lang="en-AU"/>
        </a:p>
      </dgm:t>
    </dgm:pt>
    <dgm:pt modelId="{DD060EEA-1D7F-4485-8AD2-14C16462EC01}">
      <dgm:prSet phldrT="[Text]"/>
      <dgm:spPr/>
      <dgm:t>
        <a:bodyPr/>
        <a:lstStyle/>
        <a:p>
          <a:r>
            <a:rPr lang="en-AU" dirty="0"/>
            <a:t>Expert review</a:t>
          </a:r>
        </a:p>
      </dgm:t>
    </dgm:pt>
    <dgm:pt modelId="{92B7C284-61C0-4A28-AFCA-0FF5014FB81F}" type="parTrans" cxnId="{BB9B475A-4BFC-4163-ACE9-0C2267146F69}">
      <dgm:prSet/>
      <dgm:spPr/>
    </dgm:pt>
    <dgm:pt modelId="{5913052F-FF37-4A5D-92C0-B94EB2401B85}" type="sibTrans" cxnId="{BB9B475A-4BFC-4163-ACE9-0C2267146F69}">
      <dgm:prSet/>
      <dgm:spPr/>
    </dgm:pt>
    <dgm:pt modelId="{389AABDF-0B23-429D-A839-D46BF7A8EFE5}">
      <dgm:prSet phldrT="[Text]"/>
      <dgm:spPr/>
      <dgm:t>
        <a:bodyPr/>
        <a:lstStyle/>
        <a:p>
          <a:r>
            <a:rPr lang="en-AU" dirty="0"/>
            <a:t>Expert review</a:t>
          </a:r>
        </a:p>
      </dgm:t>
    </dgm:pt>
    <dgm:pt modelId="{AEEC56D7-C98E-48E3-9243-23A14ED8F313}" type="parTrans" cxnId="{8B6EDB15-93A1-4EB2-AE29-59A874EE29A5}">
      <dgm:prSet/>
      <dgm:spPr/>
    </dgm:pt>
    <dgm:pt modelId="{E82A102F-7A82-4856-BEF8-49B791D38480}" type="sibTrans" cxnId="{8B6EDB15-93A1-4EB2-AE29-59A874EE29A5}">
      <dgm:prSet/>
      <dgm:spPr/>
    </dgm:pt>
    <dgm:pt modelId="{D095BE9C-F4B9-4EF8-9E4F-9C40FCD451A1}" type="pres">
      <dgm:prSet presAssocID="{779E6EA4-2C72-4A9E-BA94-0E618311D024}" presName="Name0" presStyleCnt="0">
        <dgm:presLayoutVars>
          <dgm:dir/>
          <dgm:animLvl val="lvl"/>
          <dgm:resizeHandles val="exact"/>
        </dgm:presLayoutVars>
      </dgm:prSet>
      <dgm:spPr/>
    </dgm:pt>
    <dgm:pt modelId="{1F4076C2-F0F3-41A8-BFF0-F01AF11B4C68}" type="pres">
      <dgm:prSet presAssocID="{3A0CF53C-2D00-4F32-8359-C1538CE5A98C}" presName="composite" presStyleCnt="0"/>
      <dgm:spPr/>
    </dgm:pt>
    <dgm:pt modelId="{DD0FF42A-7419-467E-A00A-447068680977}" type="pres">
      <dgm:prSet presAssocID="{3A0CF53C-2D00-4F32-8359-C1538CE5A9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7A0D42F-3567-4B58-8940-605476A70A29}" type="pres">
      <dgm:prSet presAssocID="{3A0CF53C-2D00-4F32-8359-C1538CE5A98C}" presName="desTx" presStyleLbl="alignAccFollowNode1" presStyleIdx="0" presStyleCnt="2">
        <dgm:presLayoutVars>
          <dgm:bulletEnabled val="1"/>
        </dgm:presLayoutVars>
      </dgm:prSet>
      <dgm:spPr/>
    </dgm:pt>
    <dgm:pt modelId="{4B5846D4-B3D5-4723-AFFC-579472F31D62}" type="pres">
      <dgm:prSet presAssocID="{7A0E25FB-3405-411D-8C34-F2F3CF3B1048}" presName="space" presStyleCnt="0"/>
      <dgm:spPr/>
    </dgm:pt>
    <dgm:pt modelId="{D5A844A1-F983-4481-A0B9-308F5FAD692A}" type="pres">
      <dgm:prSet presAssocID="{1AFFF1F8-A1DD-4A91-8315-9D1BCDAB04EC}" presName="composite" presStyleCnt="0"/>
      <dgm:spPr/>
    </dgm:pt>
    <dgm:pt modelId="{C3C279A6-CEE8-4034-A24E-4CEDC24BA38D}" type="pres">
      <dgm:prSet presAssocID="{1AFFF1F8-A1DD-4A91-8315-9D1BCDAB04E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3A84412-F2F6-4029-A9B3-CFD2E8DD9241}" type="pres">
      <dgm:prSet presAssocID="{1AFFF1F8-A1DD-4A91-8315-9D1BCDAB04E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FBD8A01-A89F-4D7E-871C-B80716528EF4}" type="presOf" srcId="{3A0CF53C-2D00-4F32-8359-C1538CE5A98C}" destId="{DD0FF42A-7419-467E-A00A-447068680977}" srcOrd="0" destOrd="0" presId="urn:microsoft.com/office/officeart/2005/8/layout/hList1"/>
    <dgm:cxn modelId="{89BF8005-7763-4EA9-B3A3-BF2A6A42FAFE}" srcId="{1AFFF1F8-A1DD-4A91-8315-9D1BCDAB04EC}" destId="{06361EFB-2560-473B-BB54-CE0D41365152}" srcOrd="2" destOrd="0" parTransId="{3214C80F-DB77-4694-A0DB-E9ED9DF803C8}" sibTransId="{032F1BE4-F3AC-4639-8421-490C9876B954}"/>
    <dgm:cxn modelId="{B25EFC08-ED01-42C9-AFEF-AC89B2ADA633}" type="presOf" srcId="{662CE450-CD67-4FEF-9834-C582F1F8E3AF}" destId="{D7A0D42F-3567-4B58-8940-605476A70A29}" srcOrd="0" destOrd="0" presId="urn:microsoft.com/office/officeart/2005/8/layout/hList1"/>
    <dgm:cxn modelId="{30A4D213-8DD3-4A75-8518-69C6872CD19A}" type="presOf" srcId="{06361EFB-2560-473B-BB54-CE0D41365152}" destId="{C3A84412-F2F6-4029-A9B3-CFD2E8DD9241}" srcOrd="0" destOrd="2" presId="urn:microsoft.com/office/officeart/2005/8/layout/hList1"/>
    <dgm:cxn modelId="{8B6EDB15-93A1-4EB2-AE29-59A874EE29A5}" srcId="{1AFFF1F8-A1DD-4A91-8315-9D1BCDAB04EC}" destId="{389AABDF-0B23-429D-A839-D46BF7A8EFE5}" srcOrd="3" destOrd="0" parTransId="{AEEC56D7-C98E-48E3-9243-23A14ED8F313}" sibTransId="{E82A102F-7A82-4856-BEF8-49B791D38480}"/>
    <dgm:cxn modelId="{D1635434-6312-4593-8E6F-1939666558DD}" type="presOf" srcId="{1AFFF1F8-A1DD-4A91-8315-9D1BCDAB04EC}" destId="{C3C279A6-CEE8-4034-A24E-4CEDC24BA38D}" srcOrd="0" destOrd="0" presId="urn:microsoft.com/office/officeart/2005/8/layout/hList1"/>
    <dgm:cxn modelId="{A1DC773B-EE29-4ED5-B5F5-13A681C15B15}" srcId="{3A0CF53C-2D00-4F32-8359-C1538CE5A98C}" destId="{662CE450-CD67-4FEF-9834-C582F1F8E3AF}" srcOrd="0" destOrd="0" parTransId="{5329BAFB-3B8C-4B85-ABED-16E22AA8D96F}" sibTransId="{E02D6148-D538-472F-9630-98B1DEB13FAE}"/>
    <dgm:cxn modelId="{7D80735F-DA81-472C-A0FA-F278A070D1DF}" type="presOf" srcId="{1BA42218-C3C3-4991-AE9F-0B030ED2B19D}" destId="{C3A84412-F2F6-4029-A9B3-CFD2E8DD9241}" srcOrd="0" destOrd="1" presId="urn:microsoft.com/office/officeart/2005/8/layout/hList1"/>
    <dgm:cxn modelId="{FA9BF364-294F-487E-9FCA-BCCC9E030B94}" type="presOf" srcId="{389AABDF-0B23-429D-A839-D46BF7A8EFE5}" destId="{C3A84412-F2F6-4029-A9B3-CFD2E8DD9241}" srcOrd="0" destOrd="3" presId="urn:microsoft.com/office/officeart/2005/8/layout/hList1"/>
    <dgm:cxn modelId="{184DBE45-DCCD-46DD-8E64-FCE8D4D2FD11}" srcId="{3A0CF53C-2D00-4F32-8359-C1538CE5A98C}" destId="{CEFBCD64-C626-4462-BF8B-5E8604EEE3EF}" srcOrd="2" destOrd="0" parTransId="{864509AB-CC23-4175-845E-4B7913FEB48F}" sibTransId="{43938531-D3BA-4C74-AF31-537EE4DF11D8}"/>
    <dgm:cxn modelId="{C3867274-B980-445A-8DFC-14C2437E290D}" srcId="{779E6EA4-2C72-4A9E-BA94-0E618311D024}" destId="{3A0CF53C-2D00-4F32-8359-C1538CE5A98C}" srcOrd="0" destOrd="0" parTransId="{3C07797D-B26C-490A-8365-C4CF677258DB}" sibTransId="{7A0E25FB-3405-411D-8C34-F2F3CF3B1048}"/>
    <dgm:cxn modelId="{BB9B475A-4BFC-4163-ACE9-0C2267146F69}" srcId="{3A0CF53C-2D00-4F32-8359-C1538CE5A98C}" destId="{DD060EEA-1D7F-4485-8AD2-14C16462EC01}" srcOrd="3" destOrd="0" parTransId="{92B7C284-61C0-4A28-AFCA-0FF5014FB81F}" sibTransId="{5913052F-FF37-4A5D-92C0-B94EB2401B85}"/>
    <dgm:cxn modelId="{5E3FAA5A-D38D-43F3-BBFE-4CAC1B0113A7}" type="presOf" srcId="{59C05BB0-FC9B-4011-B22F-B3E2FE2E3824}" destId="{C3A84412-F2F6-4029-A9B3-CFD2E8DD9241}" srcOrd="0" destOrd="0" presId="urn:microsoft.com/office/officeart/2005/8/layout/hList1"/>
    <dgm:cxn modelId="{600EF97C-3BD7-4EB3-8622-6D74AE16867F}" srcId="{1AFFF1F8-A1DD-4A91-8315-9D1BCDAB04EC}" destId="{59C05BB0-FC9B-4011-B22F-B3E2FE2E3824}" srcOrd="0" destOrd="0" parTransId="{89E8B17E-AB47-42AF-8D3C-5648BD13A865}" sibTransId="{1E22EF8C-F5F0-47E6-87F9-2A4C32060171}"/>
    <dgm:cxn modelId="{0D61697D-F34F-4E9D-A153-AE66BA6034C1}" srcId="{779E6EA4-2C72-4A9E-BA94-0E618311D024}" destId="{1AFFF1F8-A1DD-4A91-8315-9D1BCDAB04EC}" srcOrd="1" destOrd="0" parTransId="{A9BAEE09-4126-45B4-BE30-4F12F73E6886}" sibTransId="{98D00E68-E524-4C28-9AF2-885B73E2B9A0}"/>
    <dgm:cxn modelId="{83D9B2A4-69EA-421C-8701-052450EA949E}" type="presOf" srcId="{78ABE9AC-3847-4646-87FA-9B912E7FE5E0}" destId="{D7A0D42F-3567-4B58-8940-605476A70A29}" srcOrd="0" destOrd="1" presId="urn:microsoft.com/office/officeart/2005/8/layout/hList1"/>
    <dgm:cxn modelId="{9B57AEA7-62B8-478E-AE98-114BC6D0F728}" srcId="{1AFFF1F8-A1DD-4A91-8315-9D1BCDAB04EC}" destId="{1BA42218-C3C3-4991-AE9F-0B030ED2B19D}" srcOrd="1" destOrd="0" parTransId="{F129DCDE-9938-4EA9-BE49-2B94BE122BA0}" sibTransId="{6D203257-C68E-483D-A3D2-80E8A6F0B1E8}"/>
    <dgm:cxn modelId="{79A3E6A9-AA44-4F81-B8C6-72239ABD8A61}" type="presOf" srcId="{779E6EA4-2C72-4A9E-BA94-0E618311D024}" destId="{D095BE9C-F4B9-4EF8-9E4F-9C40FCD451A1}" srcOrd="0" destOrd="0" presId="urn:microsoft.com/office/officeart/2005/8/layout/hList1"/>
    <dgm:cxn modelId="{A9965CBA-6228-4565-9742-601CC27E15D2}" type="presOf" srcId="{CEFBCD64-C626-4462-BF8B-5E8604EEE3EF}" destId="{D7A0D42F-3567-4B58-8940-605476A70A29}" srcOrd="0" destOrd="2" presId="urn:microsoft.com/office/officeart/2005/8/layout/hList1"/>
    <dgm:cxn modelId="{236D0FD9-1C8E-464B-89D4-34D5646621B2}" srcId="{3A0CF53C-2D00-4F32-8359-C1538CE5A98C}" destId="{78ABE9AC-3847-4646-87FA-9B912E7FE5E0}" srcOrd="1" destOrd="0" parTransId="{9A839F84-072E-467D-A866-B6976951DA2C}" sibTransId="{7B319B3A-3DAD-4F34-AC06-48BDC3E857C0}"/>
    <dgm:cxn modelId="{C06F66F6-A72D-4E23-A63D-91C1C5574770}" type="presOf" srcId="{DD060EEA-1D7F-4485-8AD2-14C16462EC01}" destId="{D7A0D42F-3567-4B58-8940-605476A70A29}" srcOrd="0" destOrd="3" presId="urn:microsoft.com/office/officeart/2005/8/layout/hList1"/>
    <dgm:cxn modelId="{1D2D88A1-1B5F-41A1-8B42-CA387E605A45}" type="presParOf" srcId="{D095BE9C-F4B9-4EF8-9E4F-9C40FCD451A1}" destId="{1F4076C2-F0F3-41A8-BFF0-F01AF11B4C68}" srcOrd="0" destOrd="0" presId="urn:microsoft.com/office/officeart/2005/8/layout/hList1"/>
    <dgm:cxn modelId="{DC655AD9-35B5-4539-AADD-1CAD69052166}" type="presParOf" srcId="{1F4076C2-F0F3-41A8-BFF0-F01AF11B4C68}" destId="{DD0FF42A-7419-467E-A00A-447068680977}" srcOrd="0" destOrd="0" presId="urn:microsoft.com/office/officeart/2005/8/layout/hList1"/>
    <dgm:cxn modelId="{183BDD38-B49D-4DB6-A25D-E695775C9B1A}" type="presParOf" srcId="{1F4076C2-F0F3-41A8-BFF0-F01AF11B4C68}" destId="{D7A0D42F-3567-4B58-8940-605476A70A29}" srcOrd="1" destOrd="0" presId="urn:microsoft.com/office/officeart/2005/8/layout/hList1"/>
    <dgm:cxn modelId="{28AE7948-CFD5-4747-8318-62536644C76E}" type="presParOf" srcId="{D095BE9C-F4B9-4EF8-9E4F-9C40FCD451A1}" destId="{4B5846D4-B3D5-4723-AFFC-579472F31D62}" srcOrd="1" destOrd="0" presId="urn:microsoft.com/office/officeart/2005/8/layout/hList1"/>
    <dgm:cxn modelId="{9EEB24A0-F6E1-4EBC-BE23-86FBDB920204}" type="presParOf" srcId="{D095BE9C-F4B9-4EF8-9E4F-9C40FCD451A1}" destId="{D5A844A1-F983-4481-A0B9-308F5FAD692A}" srcOrd="2" destOrd="0" presId="urn:microsoft.com/office/officeart/2005/8/layout/hList1"/>
    <dgm:cxn modelId="{46D08CA6-9DF3-491A-B72F-90E8459B21A0}" type="presParOf" srcId="{D5A844A1-F983-4481-A0B9-308F5FAD692A}" destId="{C3C279A6-CEE8-4034-A24E-4CEDC24BA38D}" srcOrd="0" destOrd="0" presId="urn:microsoft.com/office/officeart/2005/8/layout/hList1"/>
    <dgm:cxn modelId="{81CE9BCA-4362-4DD3-AA5C-8316E1B42C19}" type="presParOf" srcId="{D5A844A1-F983-4481-A0B9-308F5FAD692A}" destId="{C3A84412-F2F6-4029-A9B3-CFD2E8DD92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2712DE-1966-4A7F-A124-4957034EC5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F57633-A393-478E-B576-EEADD25FF7B5}">
      <dgm:prSet phldrT="[Text]" custT="1"/>
      <dgm:spPr>
        <a:solidFill>
          <a:srgbClr val="484A7D"/>
        </a:solidFill>
      </dgm:spPr>
      <dgm:t>
        <a:bodyPr/>
        <a:lstStyle/>
        <a:p>
          <a:r>
            <a:rPr lang="en-US" sz="2400" dirty="0"/>
            <a:t>Reputational lever for policy change</a:t>
          </a:r>
        </a:p>
      </dgm:t>
    </dgm:pt>
    <dgm:pt modelId="{073616DC-92C3-4363-A152-81C168E61614}" type="parTrans" cxnId="{FEB30D32-CB30-41CB-BCB5-8C3591503192}">
      <dgm:prSet/>
      <dgm:spPr/>
      <dgm:t>
        <a:bodyPr/>
        <a:lstStyle/>
        <a:p>
          <a:endParaRPr lang="en-US"/>
        </a:p>
      </dgm:t>
    </dgm:pt>
    <dgm:pt modelId="{AF7CD980-F6C1-49F9-8C04-6F4787A427BE}" type="sibTrans" cxnId="{FEB30D32-CB30-41CB-BCB5-8C3591503192}">
      <dgm:prSet/>
      <dgm:spPr/>
      <dgm:t>
        <a:bodyPr/>
        <a:lstStyle/>
        <a:p>
          <a:endParaRPr lang="en-US"/>
        </a:p>
      </dgm:t>
    </dgm:pt>
    <dgm:pt modelId="{71662BB6-9A01-4706-A2C9-9AD942BD2917}">
      <dgm:prSet custT="1"/>
      <dgm:spPr>
        <a:solidFill>
          <a:srgbClr val="484A7D"/>
        </a:solidFill>
      </dgm:spPr>
      <dgm:t>
        <a:bodyPr/>
        <a:lstStyle/>
        <a:p>
          <a:r>
            <a:rPr lang="en-US" sz="2400"/>
            <a:t>Originally moderated a small proportion of research funding</a:t>
          </a:r>
          <a:endParaRPr lang="en-US" sz="2400" dirty="0"/>
        </a:p>
      </dgm:t>
    </dgm:pt>
    <dgm:pt modelId="{67EF703A-4100-4CA1-93C7-13E2225BFAF4}" type="parTrans" cxnId="{20559EA6-6A6D-4BC3-86FA-62BD68507173}">
      <dgm:prSet/>
      <dgm:spPr/>
      <dgm:t>
        <a:bodyPr/>
        <a:lstStyle/>
        <a:p>
          <a:endParaRPr lang="en-US"/>
        </a:p>
      </dgm:t>
    </dgm:pt>
    <dgm:pt modelId="{CB652A4C-A9D9-430E-BE45-5C6A9916E198}" type="sibTrans" cxnId="{20559EA6-6A6D-4BC3-86FA-62BD68507173}">
      <dgm:prSet/>
      <dgm:spPr/>
      <dgm:t>
        <a:bodyPr/>
        <a:lstStyle/>
        <a:p>
          <a:endParaRPr lang="en-US"/>
        </a:p>
      </dgm:t>
    </dgm:pt>
    <dgm:pt modelId="{CACD25BF-F004-4E5F-8601-52DD42E8DF17}">
      <dgm:prSet custT="1"/>
      <dgm:spPr>
        <a:solidFill>
          <a:srgbClr val="484A7D"/>
        </a:solidFill>
      </dgm:spPr>
      <dgm:t>
        <a:bodyPr/>
        <a:lstStyle/>
        <a:p>
          <a:r>
            <a:rPr lang="en-US" sz="2400" dirty="0"/>
            <a:t>Universities incorporate ERA outcomes into their strategic planning</a:t>
          </a:r>
        </a:p>
      </dgm:t>
    </dgm:pt>
    <dgm:pt modelId="{7ED2BFCE-5045-442A-A8F2-0E19A72E1BEF}" type="parTrans" cxnId="{D85F96C1-3D1E-479D-89F3-5E6B70960484}">
      <dgm:prSet/>
      <dgm:spPr/>
      <dgm:t>
        <a:bodyPr/>
        <a:lstStyle/>
        <a:p>
          <a:endParaRPr lang="en-US"/>
        </a:p>
      </dgm:t>
    </dgm:pt>
    <dgm:pt modelId="{0E07FC27-9E67-434D-B9B9-5B604295407B}" type="sibTrans" cxnId="{D85F96C1-3D1E-479D-89F3-5E6B70960484}">
      <dgm:prSet/>
      <dgm:spPr/>
      <dgm:t>
        <a:bodyPr/>
        <a:lstStyle/>
        <a:p>
          <a:endParaRPr lang="en-US"/>
        </a:p>
      </dgm:t>
    </dgm:pt>
    <dgm:pt modelId="{1069098F-360C-4BDF-9B57-6FEBDB993BF7}" type="pres">
      <dgm:prSet presAssocID="{752712DE-1966-4A7F-A124-4957034EC510}" presName="linear" presStyleCnt="0">
        <dgm:presLayoutVars>
          <dgm:dir/>
          <dgm:animLvl val="lvl"/>
          <dgm:resizeHandles val="exact"/>
        </dgm:presLayoutVars>
      </dgm:prSet>
      <dgm:spPr/>
    </dgm:pt>
    <dgm:pt modelId="{5E3135DE-A53B-482B-8DC5-C8A24AF171A5}" type="pres">
      <dgm:prSet presAssocID="{10F57633-A393-478E-B576-EEADD25FF7B5}" presName="parentLin" presStyleCnt="0"/>
      <dgm:spPr/>
    </dgm:pt>
    <dgm:pt modelId="{29AFB019-9930-49E9-9722-8DB6A5423E2A}" type="pres">
      <dgm:prSet presAssocID="{10F57633-A393-478E-B576-EEADD25FF7B5}" presName="parentLeftMargin" presStyleLbl="node1" presStyleIdx="0" presStyleCnt="3"/>
      <dgm:spPr/>
    </dgm:pt>
    <dgm:pt modelId="{E595545A-8B9E-4A9F-B84A-53C79C2B9885}" type="pres">
      <dgm:prSet presAssocID="{10F57633-A393-478E-B576-EEADD25FF7B5}" presName="parentText" presStyleLbl="node1" presStyleIdx="0" presStyleCnt="3" custScaleX="180155" custScaleY="72824">
        <dgm:presLayoutVars>
          <dgm:chMax val="0"/>
          <dgm:bulletEnabled val="1"/>
        </dgm:presLayoutVars>
      </dgm:prSet>
      <dgm:spPr/>
    </dgm:pt>
    <dgm:pt modelId="{7F59E2F2-0547-44DF-81A2-A77DD69E9B64}" type="pres">
      <dgm:prSet presAssocID="{10F57633-A393-478E-B576-EEADD25FF7B5}" presName="negativeSpace" presStyleCnt="0"/>
      <dgm:spPr/>
    </dgm:pt>
    <dgm:pt modelId="{B5D307C0-CCB2-435B-8BE7-48517E2CA4B7}" type="pres">
      <dgm:prSet presAssocID="{10F57633-A393-478E-B576-EEADD25FF7B5}" presName="childText" presStyleLbl="conFgAcc1" presStyleIdx="0" presStyleCnt="3">
        <dgm:presLayoutVars>
          <dgm:bulletEnabled val="1"/>
        </dgm:presLayoutVars>
      </dgm:prSet>
      <dgm:spPr>
        <a:ln>
          <a:noFill/>
        </a:ln>
      </dgm:spPr>
    </dgm:pt>
    <dgm:pt modelId="{6CEE2930-C285-4B6C-B6CA-69282EBBD905}" type="pres">
      <dgm:prSet presAssocID="{AF7CD980-F6C1-49F9-8C04-6F4787A427BE}" presName="spaceBetweenRectangles" presStyleCnt="0"/>
      <dgm:spPr/>
    </dgm:pt>
    <dgm:pt modelId="{47843775-7D2F-4B79-941A-D84CC16B4BA3}" type="pres">
      <dgm:prSet presAssocID="{71662BB6-9A01-4706-A2C9-9AD942BD2917}" presName="parentLin" presStyleCnt="0"/>
      <dgm:spPr/>
    </dgm:pt>
    <dgm:pt modelId="{4AA7D04F-775A-4A77-A190-3A0A35D32570}" type="pres">
      <dgm:prSet presAssocID="{71662BB6-9A01-4706-A2C9-9AD942BD2917}" presName="parentLeftMargin" presStyleLbl="node1" presStyleIdx="0" presStyleCnt="3"/>
      <dgm:spPr/>
    </dgm:pt>
    <dgm:pt modelId="{8D7E6DEF-645E-4221-B4F8-2BCDA9C4BA65}" type="pres">
      <dgm:prSet presAssocID="{71662BB6-9A01-4706-A2C9-9AD942BD2917}" presName="parentText" presStyleLbl="node1" presStyleIdx="1" presStyleCnt="3" custScaleX="180155" custScaleY="72824" custLinFactNeighborX="3194" custLinFactNeighborY="-27657">
        <dgm:presLayoutVars>
          <dgm:chMax val="0"/>
          <dgm:bulletEnabled val="1"/>
        </dgm:presLayoutVars>
      </dgm:prSet>
      <dgm:spPr/>
    </dgm:pt>
    <dgm:pt modelId="{6AAB2D76-F4E6-4EEE-93E6-7B3CA9A4F0B9}" type="pres">
      <dgm:prSet presAssocID="{71662BB6-9A01-4706-A2C9-9AD942BD2917}" presName="negativeSpace" presStyleCnt="0"/>
      <dgm:spPr/>
    </dgm:pt>
    <dgm:pt modelId="{0D9BFDAB-9750-4568-84C0-87D25B4A8DF0}" type="pres">
      <dgm:prSet presAssocID="{71662BB6-9A01-4706-A2C9-9AD942BD2917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</dgm:pt>
    <dgm:pt modelId="{3A7133AD-CABD-402B-9C0A-DE594A1D4356}" type="pres">
      <dgm:prSet presAssocID="{CB652A4C-A9D9-430E-BE45-5C6A9916E198}" presName="spaceBetweenRectangles" presStyleCnt="0"/>
      <dgm:spPr/>
    </dgm:pt>
    <dgm:pt modelId="{57DBC18A-8629-480B-9549-E093C8E767A2}" type="pres">
      <dgm:prSet presAssocID="{CACD25BF-F004-4E5F-8601-52DD42E8DF17}" presName="parentLin" presStyleCnt="0"/>
      <dgm:spPr/>
    </dgm:pt>
    <dgm:pt modelId="{45AB04FD-2A3B-4E89-9F39-CB6B77C0D502}" type="pres">
      <dgm:prSet presAssocID="{CACD25BF-F004-4E5F-8601-52DD42E8DF17}" presName="parentLeftMargin" presStyleLbl="node1" presStyleIdx="1" presStyleCnt="3"/>
      <dgm:spPr/>
    </dgm:pt>
    <dgm:pt modelId="{1E01744C-1F34-4067-B9F5-9444D20C08FC}" type="pres">
      <dgm:prSet presAssocID="{CACD25BF-F004-4E5F-8601-52DD42E8DF17}" presName="parentText" presStyleLbl="node1" presStyleIdx="2" presStyleCnt="3" custScaleX="180155" custScaleY="72824" custLinFactNeighborX="3194" custLinFactNeighborY="-49168">
        <dgm:presLayoutVars>
          <dgm:chMax val="0"/>
          <dgm:bulletEnabled val="1"/>
        </dgm:presLayoutVars>
      </dgm:prSet>
      <dgm:spPr/>
    </dgm:pt>
    <dgm:pt modelId="{B31E0954-3784-48E4-8D36-B647BE879ABC}" type="pres">
      <dgm:prSet presAssocID="{CACD25BF-F004-4E5F-8601-52DD42E8DF17}" presName="negativeSpace" presStyleCnt="0"/>
      <dgm:spPr/>
    </dgm:pt>
    <dgm:pt modelId="{C7109355-CDF6-4D1F-9ADD-C9B154FEB132}" type="pres">
      <dgm:prSet presAssocID="{CACD25BF-F004-4E5F-8601-52DD42E8DF17}" presName="childText" presStyleLbl="conFgAcc1" presStyleIdx="2" presStyleCnt="3">
        <dgm:presLayoutVars>
          <dgm:bulletEnabled val="1"/>
        </dgm:presLayoutVars>
      </dgm:prSet>
      <dgm:spPr>
        <a:ln>
          <a:noFill/>
        </a:ln>
      </dgm:spPr>
    </dgm:pt>
  </dgm:ptLst>
  <dgm:cxnLst>
    <dgm:cxn modelId="{F1113107-523A-4F56-81A8-7358F6EC2F34}" type="presOf" srcId="{CACD25BF-F004-4E5F-8601-52DD42E8DF17}" destId="{1E01744C-1F34-4067-B9F5-9444D20C08FC}" srcOrd="1" destOrd="0" presId="urn:microsoft.com/office/officeart/2005/8/layout/list1"/>
    <dgm:cxn modelId="{4454C51E-17D8-47CD-ADD4-DFE47FAF6DFC}" type="presOf" srcId="{10F57633-A393-478E-B576-EEADD25FF7B5}" destId="{29AFB019-9930-49E9-9722-8DB6A5423E2A}" srcOrd="0" destOrd="0" presId="urn:microsoft.com/office/officeart/2005/8/layout/list1"/>
    <dgm:cxn modelId="{FEB30D32-CB30-41CB-BCB5-8C3591503192}" srcId="{752712DE-1966-4A7F-A124-4957034EC510}" destId="{10F57633-A393-478E-B576-EEADD25FF7B5}" srcOrd="0" destOrd="0" parTransId="{073616DC-92C3-4363-A152-81C168E61614}" sibTransId="{AF7CD980-F6C1-49F9-8C04-6F4787A427BE}"/>
    <dgm:cxn modelId="{9097BB34-446C-4F03-86A2-B1BC6B07DB4B}" type="presOf" srcId="{71662BB6-9A01-4706-A2C9-9AD942BD2917}" destId="{8D7E6DEF-645E-4221-B4F8-2BCDA9C4BA65}" srcOrd="1" destOrd="0" presId="urn:microsoft.com/office/officeart/2005/8/layout/list1"/>
    <dgm:cxn modelId="{2C542F69-1A74-4A5F-9878-5FE8DF4B8047}" type="presOf" srcId="{752712DE-1966-4A7F-A124-4957034EC510}" destId="{1069098F-360C-4BDF-9B57-6FEBDB993BF7}" srcOrd="0" destOrd="0" presId="urn:microsoft.com/office/officeart/2005/8/layout/list1"/>
    <dgm:cxn modelId="{0F954052-9AEA-429D-BCA7-BED6D670F7F8}" type="presOf" srcId="{CACD25BF-F004-4E5F-8601-52DD42E8DF17}" destId="{45AB04FD-2A3B-4E89-9F39-CB6B77C0D502}" srcOrd="0" destOrd="0" presId="urn:microsoft.com/office/officeart/2005/8/layout/list1"/>
    <dgm:cxn modelId="{7C212C55-E407-426D-9B73-7EA079876FE0}" type="presOf" srcId="{71662BB6-9A01-4706-A2C9-9AD942BD2917}" destId="{4AA7D04F-775A-4A77-A190-3A0A35D32570}" srcOrd="0" destOrd="0" presId="urn:microsoft.com/office/officeart/2005/8/layout/list1"/>
    <dgm:cxn modelId="{59F65BA3-5E36-4202-80D2-57B11D4FA0FD}" type="presOf" srcId="{10F57633-A393-478E-B576-EEADD25FF7B5}" destId="{E595545A-8B9E-4A9F-B84A-53C79C2B9885}" srcOrd="1" destOrd="0" presId="urn:microsoft.com/office/officeart/2005/8/layout/list1"/>
    <dgm:cxn modelId="{20559EA6-6A6D-4BC3-86FA-62BD68507173}" srcId="{752712DE-1966-4A7F-A124-4957034EC510}" destId="{71662BB6-9A01-4706-A2C9-9AD942BD2917}" srcOrd="1" destOrd="0" parTransId="{67EF703A-4100-4CA1-93C7-13E2225BFAF4}" sibTransId="{CB652A4C-A9D9-430E-BE45-5C6A9916E198}"/>
    <dgm:cxn modelId="{D85F96C1-3D1E-479D-89F3-5E6B70960484}" srcId="{752712DE-1966-4A7F-A124-4957034EC510}" destId="{CACD25BF-F004-4E5F-8601-52DD42E8DF17}" srcOrd="2" destOrd="0" parTransId="{7ED2BFCE-5045-442A-A8F2-0E19A72E1BEF}" sibTransId="{0E07FC27-9E67-434D-B9B9-5B604295407B}"/>
    <dgm:cxn modelId="{CAC6786B-91E9-46DA-BA60-69BB7A904AB5}" type="presParOf" srcId="{1069098F-360C-4BDF-9B57-6FEBDB993BF7}" destId="{5E3135DE-A53B-482B-8DC5-C8A24AF171A5}" srcOrd="0" destOrd="0" presId="urn:microsoft.com/office/officeart/2005/8/layout/list1"/>
    <dgm:cxn modelId="{77AFA523-EC9E-48A2-93F1-DA68E4BBEB2B}" type="presParOf" srcId="{5E3135DE-A53B-482B-8DC5-C8A24AF171A5}" destId="{29AFB019-9930-49E9-9722-8DB6A5423E2A}" srcOrd="0" destOrd="0" presId="urn:microsoft.com/office/officeart/2005/8/layout/list1"/>
    <dgm:cxn modelId="{DB6C31E5-E21D-4769-A9D9-7FBCB2BBE57C}" type="presParOf" srcId="{5E3135DE-A53B-482B-8DC5-C8A24AF171A5}" destId="{E595545A-8B9E-4A9F-B84A-53C79C2B9885}" srcOrd="1" destOrd="0" presId="urn:microsoft.com/office/officeart/2005/8/layout/list1"/>
    <dgm:cxn modelId="{A490C029-1DE5-47A9-94B2-389DD576E834}" type="presParOf" srcId="{1069098F-360C-4BDF-9B57-6FEBDB993BF7}" destId="{7F59E2F2-0547-44DF-81A2-A77DD69E9B64}" srcOrd="1" destOrd="0" presId="urn:microsoft.com/office/officeart/2005/8/layout/list1"/>
    <dgm:cxn modelId="{B408E782-0E74-47E1-9AEC-B1842A81B668}" type="presParOf" srcId="{1069098F-360C-4BDF-9B57-6FEBDB993BF7}" destId="{B5D307C0-CCB2-435B-8BE7-48517E2CA4B7}" srcOrd="2" destOrd="0" presId="urn:microsoft.com/office/officeart/2005/8/layout/list1"/>
    <dgm:cxn modelId="{0C9AD155-BAAF-4857-A9C1-FF7EB12F6B80}" type="presParOf" srcId="{1069098F-360C-4BDF-9B57-6FEBDB993BF7}" destId="{6CEE2930-C285-4B6C-B6CA-69282EBBD905}" srcOrd="3" destOrd="0" presId="urn:microsoft.com/office/officeart/2005/8/layout/list1"/>
    <dgm:cxn modelId="{F1011B71-F170-4853-8124-38152B0F2E25}" type="presParOf" srcId="{1069098F-360C-4BDF-9B57-6FEBDB993BF7}" destId="{47843775-7D2F-4B79-941A-D84CC16B4BA3}" srcOrd="4" destOrd="0" presId="urn:microsoft.com/office/officeart/2005/8/layout/list1"/>
    <dgm:cxn modelId="{B90215ED-D57A-4B61-AFAF-E533B392DA6E}" type="presParOf" srcId="{47843775-7D2F-4B79-941A-D84CC16B4BA3}" destId="{4AA7D04F-775A-4A77-A190-3A0A35D32570}" srcOrd="0" destOrd="0" presId="urn:microsoft.com/office/officeart/2005/8/layout/list1"/>
    <dgm:cxn modelId="{0CFA4FD0-0B18-498B-A7AD-81A5B213646E}" type="presParOf" srcId="{47843775-7D2F-4B79-941A-D84CC16B4BA3}" destId="{8D7E6DEF-645E-4221-B4F8-2BCDA9C4BA65}" srcOrd="1" destOrd="0" presId="urn:microsoft.com/office/officeart/2005/8/layout/list1"/>
    <dgm:cxn modelId="{FD7DAF52-A8AE-4B4C-A282-853993C026AA}" type="presParOf" srcId="{1069098F-360C-4BDF-9B57-6FEBDB993BF7}" destId="{6AAB2D76-F4E6-4EEE-93E6-7B3CA9A4F0B9}" srcOrd="5" destOrd="0" presId="urn:microsoft.com/office/officeart/2005/8/layout/list1"/>
    <dgm:cxn modelId="{18664CBE-A73B-42ED-B62B-5CBD9CBADF75}" type="presParOf" srcId="{1069098F-360C-4BDF-9B57-6FEBDB993BF7}" destId="{0D9BFDAB-9750-4568-84C0-87D25B4A8DF0}" srcOrd="6" destOrd="0" presId="urn:microsoft.com/office/officeart/2005/8/layout/list1"/>
    <dgm:cxn modelId="{F2AC3816-1CD2-42E2-A783-33FC8F225F5D}" type="presParOf" srcId="{1069098F-360C-4BDF-9B57-6FEBDB993BF7}" destId="{3A7133AD-CABD-402B-9C0A-DE594A1D4356}" srcOrd="7" destOrd="0" presId="urn:microsoft.com/office/officeart/2005/8/layout/list1"/>
    <dgm:cxn modelId="{26F425F0-A348-4F38-AE55-40FC93B5F50C}" type="presParOf" srcId="{1069098F-360C-4BDF-9B57-6FEBDB993BF7}" destId="{57DBC18A-8629-480B-9549-E093C8E767A2}" srcOrd="8" destOrd="0" presId="urn:microsoft.com/office/officeart/2005/8/layout/list1"/>
    <dgm:cxn modelId="{62C844B6-2BD5-43E3-8D2B-98F34949C7A3}" type="presParOf" srcId="{57DBC18A-8629-480B-9549-E093C8E767A2}" destId="{45AB04FD-2A3B-4E89-9F39-CB6B77C0D502}" srcOrd="0" destOrd="0" presId="urn:microsoft.com/office/officeart/2005/8/layout/list1"/>
    <dgm:cxn modelId="{DB30CB4B-5646-4E45-A59E-CADBE1205571}" type="presParOf" srcId="{57DBC18A-8629-480B-9549-E093C8E767A2}" destId="{1E01744C-1F34-4067-B9F5-9444D20C08FC}" srcOrd="1" destOrd="0" presId="urn:microsoft.com/office/officeart/2005/8/layout/list1"/>
    <dgm:cxn modelId="{06832AC4-6F92-4DF7-BB1F-713CB89743F1}" type="presParOf" srcId="{1069098F-360C-4BDF-9B57-6FEBDB993BF7}" destId="{B31E0954-3784-48E4-8D36-B647BE879ABC}" srcOrd="9" destOrd="0" presId="urn:microsoft.com/office/officeart/2005/8/layout/list1"/>
    <dgm:cxn modelId="{3428C1E7-8A8C-43A0-B19D-75FB8F5A426E}" type="presParOf" srcId="{1069098F-360C-4BDF-9B57-6FEBDB993BF7}" destId="{C7109355-CDF6-4D1F-9ADD-C9B154FEB1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2712DE-1966-4A7F-A124-4957034EC5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F57633-A393-478E-B576-EEADD25FF7B5}">
      <dgm:prSet phldrT="[Text]" custT="1"/>
      <dgm:spPr>
        <a:solidFill>
          <a:srgbClr val="484A7D"/>
        </a:solidFill>
      </dgm:spPr>
      <dgm:t>
        <a:bodyPr/>
        <a:lstStyle/>
        <a:p>
          <a:r>
            <a:rPr lang="en-AU" sz="2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Focuses universities on research engagement, translation and impact</a:t>
          </a:r>
          <a:endParaRPr lang="en-US" sz="24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073616DC-92C3-4363-A152-81C168E61614}" type="parTrans" cxnId="{FEB30D32-CB30-41CB-BCB5-8C3591503192}">
      <dgm:prSet/>
      <dgm:spPr/>
      <dgm:t>
        <a:bodyPr/>
        <a:lstStyle/>
        <a:p>
          <a:endParaRPr lang="en-US"/>
        </a:p>
      </dgm:t>
    </dgm:pt>
    <dgm:pt modelId="{AF7CD980-F6C1-49F9-8C04-6F4787A427BE}" type="sibTrans" cxnId="{FEB30D32-CB30-41CB-BCB5-8C3591503192}">
      <dgm:prSet/>
      <dgm:spPr/>
      <dgm:t>
        <a:bodyPr/>
        <a:lstStyle/>
        <a:p>
          <a:endParaRPr lang="en-US"/>
        </a:p>
      </dgm:t>
    </dgm:pt>
    <dgm:pt modelId="{71662BB6-9A01-4706-A2C9-9AD942BD2917}">
      <dgm:prSet custT="1"/>
      <dgm:spPr>
        <a:solidFill>
          <a:srgbClr val="484A7D"/>
        </a:solidFill>
      </dgm:spPr>
      <dgm:t>
        <a:bodyPr/>
        <a:lstStyle/>
        <a:p>
          <a:r>
            <a:rPr lang="en-US" sz="2400" dirty="0"/>
            <a:t>Highlights pathways to collaboration</a:t>
          </a:r>
        </a:p>
      </dgm:t>
    </dgm:pt>
    <dgm:pt modelId="{67EF703A-4100-4CA1-93C7-13E2225BFAF4}" type="parTrans" cxnId="{20559EA6-6A6D-4BC3-86FA-62BD68507173}">
      <dgm:prSet/>
      <dgm:spPr/>
      <dgm:t>
        <a:bodyPr/>
        <a:lstStyle/>
        <a:p>
          <a:endParaRPr lang="en-US"/>
        </a:p>
      </dgm:t>
    </dgm:pt>
    <dgm:pt modelId="{CB652A4C-A9D9-430E-BE45-5C6A9916E198}" type="sibTrans" cxnId="{20559EA6-6A6D-4BC3-86FA-62BD68507173}">
      <dgm:prSet/>
      <dgm:spPr/>
      <dgm:t>
        <a:bodyPr/>
        <a:lstStyle/>
        <a:p>
          <a:endParaRPr lang="en-US"/>
        </a:p>
      </dgm:t>
    </dgm:pt>
    <dgm:pt modelId="{CACD25BF-F004-4E5F-8601-52DD42E8DF17}">
      <dgm:prSet custT="1"/>
      <dgm:spPr>
        <a:solidFill>
          <a:srgbClr val="484A7D"/>
        </a:solidFill>
      </dgm:spPr>
      <dgm:t>
        <a:bodyPr/>
        <a:lstStyle/>
        <a:p>
          <a:r>
            <a:rPr lang="en-US" sz="2400" dirty="0"/>
            <a:t>Universities incorporate EI outcomes into their strategic planning</a:t>
          </a:r>
        </a:p>
      </dgm:t>
    </dgm:pt>
    <dgm:pt modelId="{7ED2BFCE-5045-442A-A8F2-0E19A72E1BEF}" type="parTrans" cxnId="{D85F96C1-3D1E-479D-89F3-5E6B70960484}">
      <dgm:prSet/>
      <dgm:spPr/>
      <dgm:t>
        <a:bodyPr/>
        <a:lstStyle/>
        <a:p>
          <a:endParaRPr lang="en-US"/>
        </a:p>
      </dgm:t>
    </dgm:pt>
    <dgm:pt modelId="{0E07FC27-9E67-434D-B9B9-5B604295407B}" type="sibTrans" cxnId="{D85F96C1-3D1E-479D-89F3-5E6B70960484}">
      <dgm:prSet/>
      <dgm:spPr/>
      <dgm:t>
        <a:bodyPr/>
        <a:lstStyle/>
        <a:p>
          <a:endParaRPr lang="en-US"/>
        </a:p>
      </dgm:t>
    </dgm:pt>
    <dgm:pt modelId="{1069098F-360C-4BDF-9B57-6FEBDB993BF7}" type="pres">
      <dgm:prSet presAssocID="{752712DE-1966-4A7F-A124-4957034EC510}" presName="linear" presStyleCnt="0">
        <dgm:presLayoutVars>
          <dgm:dir/>
          <dgm:animLvl val="lvl"/>
          <dgm:resizeHandles val="exact"/>
        </dgm:presLayoutVars>
      </dgm:prSet>
      <dgm:spPr/>
    </dgm:pt>
    <dgm:pt modelId="{5E3135DE-A53B-482B-8DC5-C8A24AF171A5}" type="pres">
      <dgm:prSet presAssocID="{10F57633-A393-478E-B576-EEADD25FF7B5}" presName="parentLin" presStyleCnt="0"/>
      <dgm:spPr/>
    </dgm:pt>
    <dgm:pt modelId="{29AFB019-9930-49E9-9722-8DB6A5423E2A}" type="pres">
      <dgm:prSet presAssocID="{10F57633-A393-478E-B576-EEADD25FF7B5}" presName="parentLeftMargin" presStyleLbl="node1" presStyleIdx="0" presStyleCnt="3"/>
      <dgm:spPr/>
    </dgm:pt>
    <dgm:pt modelId="{E595545A-8B9E-4A9F-B84A-53C79C2B9885}" type="pres">
      <dgm:prSet presAssocID="{10F57633-A393-478E-B576-EEADD25FF7B5}" presName="parentText" presStyleLbl="node1" presStyleIdx="0" presStyleCnt="3" custScaleX="180155" custScaleY="72824">
        <dgm:presLayoutVars>
          <dgm:chMax val="0"/>
          <dgm:bulletEnabled val="1"/>
        </dgm:presLayoutVars>
      </dgm:prSet>
      <dgm:spPr/>
    </dgm:pt>
    <dgm:pt modelId="{7F59E2F2-0547-44DF-81A2-A77DD69E9B64}" type="pres">
      <dgm:prSet presAssocID="{10F57633-A393-478E-B576-EEADD25FF7B5}" presName="negativeSpace" presStyleCnt="0"/>
      <dgm:spPr/>
    </dgm:pt>
    <dgm:pt modelId="{B5D307C0-CCB2-435B-8BE7-48517E2CA4B7}" type="pres">
      <dgm:prSet presAssocID="{10F57633-A393-478E-B576-EEADD25FF7B5}" presName="childText" presStyleLbl="conFgAcc1" presStyleIdx="0" presStyleCnt="3">
        <dgm:presLayoutVars>
          <dgm:bulletEnabled val="1"/>
        </dgm:presLayoutVars>
      </dgm:prSet>
      <dgm:spPr>
        <a:ln>
          <a:noFill/>
        </a:ln>
      </dgm:spPr>
    </dgm:pt>
    <dgm:pt modelId="{6CEE2930-C285-4B6C-B6CA-69282EBBD905}" type="pres">
      <dgm:prSet presAssocID="{AF7CD980-F6C1-49F9-8C04-6F4787A427BE}" presName="spaceBetweenRectangles" presStyleCnt="0"/>
      <dgm:spPr/>
    </dgm:pt>
    <dgm:pt modelId="{47843775-7D2F-4B79-941A-D84CC16B4BA3}" type="pres">
      <dgm:prSet presAssocID="{71662BB6-9A01-4706-A2C9-9AD942BD2917}" presName="parentLin" presStyleCnt="0"/>
      <dgm:spPr/>
    </dgm:pt>
    <dgm:pt modelId="{4AA7D04F-775A-4A77-A190-3A0A35D32570}" type="pres">
      <dgm:prSet presAssocID="{71662BB6-9A01-4706-A2C9-9AD942BD2917}" presName="parentLeftMargin" presStyleLbl="node1" presStyleIdx="0" presStyleCnt="3"/>
      <dgm:spPr/>
    </dgm:pt>
    <dgm:pt modelId="{8D7E6DEF-645E-4221-B4F8-2BCDA9C4BA65}" type="pres">
      <dgm:prSet presAssocID="{71662BB6-9A01-4706-A2C9-9AD942BD2917}" presName="parentText" presStyleLbl="node1" presStyleIdx="1" presStyleCnt="3" custScaleX="180155" custScaleY="72824" custLinFactNeighborX="3194" custLinFactNeighborY="-27657">
        <dgm:presLayoutVars>
          <dgm:chMax val="0"/>
          <dgm:bulletEnabled val="1"/>
        </dgm:presLayoutVars>
      </dgm:prSet>
      <dgm:spPr/>
    </dgm:pt>
    <dgm:pt modelId="{6AAB2D76-F4E6-4EEE-93E6-7B3CA9A4F0B9}" type="pres">
      <dgm:prSet presAssocID="{71662BB6-9A01-4706-A2C9-9AD942BD2917}" presName="negativeSpace" presStyleCnt="0"/>
      <dgm:spPr/>
    </dgm:pt>
    <dgm:pt modelId="{0D9BFDAB-9750-4568-84C0-87D25B4A8DF0}" type="pres">
      <dgm:prSet presAssocID="{71662BB6-9A01-4706-A2C9-9AD942BD2917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</dgm:pt>
    <dgm:pt modelId="{3A7133AD-CABD-402B-9C0A-DE594A1D4356}" type="pres">
      <dgm:prSet presAssocID="{CB652A4C-A9D9-430E-BE45-5C6A9916E198}" presName="spaceBetweenRectangles" presStyleCnt="0"/>
      <dgm:spPr/>
    </dgm:pt>
    <dgm:pt modelId="{57DBC18A-8629-480B-9549-E093C8E767A2}" type="pres">
      <dgm:prSet presAssocID="{CACD25BF-F004-4E5F-8601-52DD42E8DF17}" presName="parentLin" presStyleCnt="0"/>
      <dgm:spPr/>
    </dgm:pt>
    <dgm:pt modelId="{45AB04FD-2A3B-4E89-9F39-CB6B77C0D502}" type="pres">
      <dgm:prSet presAssocID="{CACD25BF-F004-4E5F-8601-52DD42E8DF17}" presName="parentLeftMargin" presStyleLbl="node1" presStyleIdx="1" presStyleCnt="3"/>
      <dgm:spPr/>
    </dgm:pt>
    <dgm:pt modelId="{1E01744C-1F34-4067-B9F5-9444D20C08FC}" type="pres">
      <dgm:prSet presAssocID="{CACD25BF-F004-4E5F-8601-52DD42E8DF17}" presName="parentText" presStyleLbl="node1" presStyleIdx="2" presStyleCnt="3" custScaleX="180155" custScaleY="72824" custLinFactNeighborX="3194" custLinFactNeighborY="-49168">
        <dgm:presLayoutVars>
          <dgm:chMax val="0"/>
          <dgm:bulletEnabled val="1"/>
        </dgm:presLayoutVars>
      </dgm:prSet>
      <dgm:spPr/>
    </dgm:pt>
    <dgm:pt modelId="{B31E0954-3784-48E4-8D36-B647BE879ABC}" type="pres">
      <dgm:prSet presAssocID="{CACD25BF-F004-4E5F-8601-52DD42E8DF17}" presName="negativeSpace" presStyleCnt="0"/>
      <dgm:spPr/>
    </dgm:pt>
    <dgm:pt modelId="{C7109355-CDF6-4D1F-9ADD-C9B154FEB132}" type="pres">
      <dgm:prSet presAssocID="{CACD25BF-F004-4E5F-8601-52DD42E8DF17}" presName="childText" presStyleLbl="conFgAcc1" presStyleIdx="2" presStyleCnt="3">
        <dgm:presLayoutVars>
          <dgm:bulletEnabled val="1"/>
        </dgm:presLayoutVars>
      </dgm:prSet>
      <dgm:spPr>
        <a:ln>
          <a:noFill/>
        </a:ln>
      </dgm:spPr>
    </dgm:pt>
  </dgm:ptLst>
  <dgm:cxnLst>
    <dgm:cxn modelId="{F1113107-523A-4F56-81A8-7358F6EC2F34}" type="presOf" srcId="{CACD25BF-F004-4E5F-8601-52DD42E8DF17}" destId="{1E01744C-1F34-4067-B9F5-9444D20C08FC}" srcOrd="1" destOrd="0" presId="urn:microsoft.com/office/officeart/2005/8/layout/list1"/>
    <dgm:cxn modelId="{4454C51E-17D8-47CD-ADD4-DFE47FAF6DFC}" type="presOf" srcId="{10F57633-A393-478E-B576-EEADD25FF7B5}" destId="{29AFB019-9930-49E9-9722-8DB6A5423E2A}" srcOrd="0" destOrd="0" presId="urn:microsoft.com/office/officeart/2005/8/layout/list1"/>
    <dgm:cxn modelId="{FEB30D32-CB30-41CB-BCB5-8C3591503192}" srcId="{752712DE-1966-4A7F-A124-4957034EC510}" destId="{10F57633-A393-478E-B576-EEADD25FF7B5}" srcOrd="0" destOrd="0" parTransId="{073616DC-92C3-4363-A152-81C168E61614}" sibTransId="{AF7CD980-F6C1-49F9-8C04-6F4787A427BE}"/>
    <dgm:cxn modelId="{9097BB34-446C-4F03-86A2-B1BC6B07DB4B}" type="presOf" srcId="{71662BB6-9A01-4706-A2C9-9AD942BD2917}" destId="{8D7E6DEF-645E-4221-B4F8-2BCDA9C4BA65}" srcOrd="1" destOrd="0" presId="urn:microsoft.com/office/officeart/2005/8/layout/list1"/>
    <dgm:cxn modelId="{2C542F69-1A74-4A5F-9878-5FE8DF4B8047}" type="presOf" srcId="{752712DE-1966-4A7F-A124-4957034EC510}" destId="{1069098F-360C-4BDF-9B57-6FEBDB993BF7}" srcOrd="0" destOrd="0" presId="urn:microsoft.com/office/officeart/2005/8/layout/list1"/>
    <dgm:cxn modelId="{0F954052-9AEA-429D-BCA7-BED6D670F7F8}" type="presOf" srcId="{CACD25BF-F004-4E5F-8601-52DD42E8DF17}" destId="{45AB04FD-2A3B-4E89-9F39-CB6B77C0D502}" srcOrd="0" destOrd="0" presId="urn:microsoft.com/office/officeart/2005/8/layout/list1"/>
    <dgm:cxn modelId="{7C212C55-E407-426D-9B73-7EA079876FE0}" type="presOf" srcId="{71662BB6-9A01-4706-A2C9-9AD942BD2917}" destId="{4AA7D04F-775A-4A77-A190-3A0A35D32570}" srcOrd="0" destOrd="0" presId="urn:microsoft.com/office/officeart/2005/8/layout/list1"/>
    <dgm:cxn modelId="{59F65BA3-5E36-4202-80D2-57B11D4FA0FD}" type="presOf" srcId="{10F57633-A393-478E-B576-EEADD25FF7B5}" destId="{E595545A-8B9E-4A9F-B84A-53C79C2B9885}" srcOrd="1" destOrd="0" presId="urn:microsoft.com/office/officeart/2005/8/layout/list1"/>
    <dgm:cxn modelId="{20559EA6-6A6D-4BC3-86FA-62BD68507173}" srcId="{752712DE-1966-4A7F-A124-4957034EC510}" destId="{71662BB6-9A01-4706-A2C9-9AD942BD2917}" srcOrd="1" destOrd="0" parTransId="{67EF703A-4100-4CA1-93C7-13E2225BFAF4}" sibTransId="{CB652A4C-A9D9-430E-BE45-5C6A9916E198}"/>
    <dgm:cxn modelId="{D85F96C1-3D1E-479D-89F3-5E6B70960484}" srcId="{752712DE-1966-4A7F-A124-4957034EC510}" destId="{CACD25BF-F004-4E5F-8601-52DD42E8DF17}" srcOrd="2" destOrd="0" parTransId="{7ED2BFCE-5045-442A-A8F2-0E19A72E1BEF}" sibTransId="{0E07FC27-9E67-434D-B9B9-5B604295407B}"/>
    <dgm:cxn modelId="{CAC6786B-91E9-46DA-BA60-69BB7A904AB5}" type="presParOf" srcId="{1069098F-360C-4BDF-9B57-6FEBDB993BF7}" destId="{5E3135DE-A53B-482B-8DC5-C8A24AF171A5}" srcOrd="0" destOrd="0" presId="urn:microsoft.com/office/officeart/2005/8/layout/list1"/>
    <dgm:cxn modelId="{77AFA523-EC9E-48A2-93F1-DA68E4BBEB2B}" type="presParOf" srcId="{5E3135DE-A53B-482B-8DC5-C8A24AF171A5}" destId="{29AFB019-9930-49E9-9722-8DB6A5423E2A}" srcOrd="0" destOrd="0" presId="urn:microsoft.com/office/officeart/2005/8/layout/list1"/>
    <dgm:cxn modelId="{DB6C31E5-E21D-4769-A9D9-7FBCB2BBE57C}" type="presParOf" srcId="{5E3135DE-A53B-482B-8DC5-C8A24AF171A5}" destId="{E595545A-8B9E-4A9F-B84A-53C79C2B9885}" srcOrd="1" destOrd="0" presId="urn:microsoft.com/office/officeart/2005/8/layout/list1"/>
    <dgm:cxn modelId="{A490C029-1DE5-47A9-94B2-389DD576E834}" type="presParOf" srcId="{1069098F-360C-4BDF-9B57-6FEBDB993BF7}" destId="{7F59E2F2-0547-44DF-81A2-A77DD69E9B64}" srcOrd="1" destOrd="0" presId="urn:microsoft.com/office/officeart/2005/8/layout/list1"/>
    <dgm:cxn modelId="{B408E782-0E74-47E1-9AEC-B1842A81B668}" type="presParOf" srcId="{1069098F-360C-4BDF-9B57-6FEBDB993BF7}" destId="{B5D307C0-CCB2-435B-8BE7-48517E2CA4B7}" srcOrd="2" destOrd="0" presId="urn:microsoft.com/office/officeart/2005/8/layout/list1"/>
    <dgm:cxn modelId="{0C9AD155-BAAF-4857-A9C1-FF7EB12F6B80}" type="presParOf" srcId="{1069098F-360C-4BDF-9B57-6FEBDB993BF7}" destId="{6CEE2930-C285-4B6C-B6CA-69282EBBD905}" srcOrd="3" destOrd="0" presId="urn:microsoft.com/office/officeart/2005/8/layout/list1"/>
    <dgm:cxn modelId="{F1011B71-F170-4853-8124-38152B0F2E25}" type="presParOf" srcId="{1069098F-360C-4BDF-9B57-6FEBDB993BF7}" destId="{47843775-7D2F-4B79-941A-D84CC16B4BA3}" srcOrd="4" destOrd="0" presId="urn:microsoft.com/office/officeart/2005/8/layout/list1"/>
    <dgm:cxn modelId="{B90215ED-D57A-4B61-AFAF-E533B392DA6E}" type="presParOf" srcId="{47843775-7D2F-4B79-941A-D84CC16B4BA3}" destId="{4AA7D04F-775A-4A77-A190-3A0A35D32570}" srcOrd="0" destOrd="0" presId="urn:microsoft.com/office/officeart/2005/8/layout/list1"/>
    <dgm:cxn modelId="{0CFA4FD0-0B18-498B-A7AD-81A5B213646E}" type="presParOf" srcId="{47843775-7D2F-4B79-941A-D84CC16B4BA3}" destId="{8D7E6DEF-645E-4221-B4F8-2BCDA9C4BA65}" srcOrd="1" destOrd="0" presId="urn:microsoft.com/office/officeart/2005/8/layout/list1"/>
    <dgm:cxn modelId="{FD7DAF52-A8AE-4B4C-A282-853993C026AA}" type="presParOf" srcId="{1069098F-360C-4BDF-9B57-6FEBDB993BF7}" destId="{6AAB2D76-F4E6-4EEE-93E6-7B3CA9A4F0B9}" srcOrd="5" destOrd="0" presId="urn:microsoft.com/office/officeart/2005/8/layout/list1"/>
    <dgm:cxn modelId="{18664CBE-A73B-42ED-B62B-5CBD9CBADF75}" type="presParOf" srcId="{1069098F-360C-4BDF-9B57-6FEBDB993BF7}" destId="{0D9BFDAB-9750-4568-84C0-87D25B4A8DF0}" srcOrd="6" destOrd="0" presId="urn:microsoft.com/office/officeart/2005/8/layout/list1"/>
    <dgm:cxn modelId="{F2AC3816-1CD2-42E2-A783-33FC8F225F5D}" type="presParOf" srcId="{1069098F-360C-4BDF-9B57-6FEBDB993BF7}" destId="{3A7133AD-CABD-402B-9C0A-DE594A1D4356}" srcOrd="7" destOrd="0" presId="urn:microsoft.com/office/officeart/2005/8/layout/list1"/>
    <dgm:cxn modelId="{26F425F0-A348-4F38-AE55-40FC93B5F50C}" type="presParOf" srcId="{1069098F-360C-4BDF-9B57-6FEBDB993BF7}" destId="{57DBC18A-8629-480B-9549-E093C8E767A2}" srcOrd="8" destOrd="0" presId="urn:microsoft.com/office/officeart/2005/8/layout/list1"/>
    <dgm:cxn modelId="{62C844B6-2BD5-43E3-8D2B-98F34949C7A3}" type="presParOf" srcId="{57DBC18A-8629-480B-9549-E093C8E767A2}" destId="{45AB04FD-2A3B-4E89-9F39-CB6B77C0D502}" srcOrd="0" destOrd="0" presId="urn:microsoft.com/office/officeart/2005/8/layout/list1"/>
    <dgm:cxn modelId="{DB30CB4B-5646-4E45-A59E-CADBE1205571}" type="presParOf" srcId="{57DBC18A-8629-480B-9549-E093C8E767A2}" destId="{1E01744C-1F34-4067-B9F5-9444D20C08FC}" srcOrd="1" destOrd="0" presId="urn:microsoft.com/office/officeart/2005/8/layout/list1"/>
    <dgm:cxn modelId="{06832AC4-6F92-4DF7-BB1F-713CB89743F1}" type="presParOf" srcId="{1069098F-360C-4BDF-9B57-6FEBDB993BF7}" destId="{B31E0954-3784-48E4-8D36-B647BE879ABC}" srcOrd="9" destOrd="0" presId="urn:microsoft.com/office/officeart/2005/8/layout/list1"/>
    <dgm:cxn modelId="{3428C1E7-8A8C-43A0-B19D-75FB8F5A426E}" type="presParOf" srcId="{1069098F-360C-4BDF-9B57-6FEBDB993BF7}" destId="{C7109355-CDF6-4D1F-9ADD-C9B154FEB1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164D08-9677-4602-8422-C96849EFA19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B680ED-F5B4-4E19-A360-182278354A59}">
      <dgm:prSet phldrT="[Text]"/>
      <dgm:spPr/>
      <dgm:t>
        <a:bodyPr/>
        <a:lstStyle/>
        <a:p>
          <a:r>
            <a:rPr lang="en-US" dirty="0"/>
            <a:t>Uses</a:t>
          </a:r>
        </a:p>
      </dgm:t>
    </dgm:pt>
    <dgm:pt modelId="{34C17374-169F-4AE4-BF95-EE5A98A37CD2}" type="parTrans" cxnId="{615A6527-85FC-4E08-AF3B-4987510E1045}">
      <dgm:prSet/>
      <dgm:spPr/>
      <dgm:t>
        <a:bodyPr/>
        <a:lstStyle/>
        <a:p>
          <a:endParaRPr lang="en-US"/>
        </a:p>
      </dgm:t>
    </dgm:pt>
    <dgm:pt modelId="{BC752B2F-B1AA-4333-A535-6DF96819FF21}" type="sibTrans" cxnId="{615A6527-85FC-4E08-AF3B-4987510E1045}">
      <dgm:prSet/>
      <dgm:spPr/>
      <dgm:t>
        <a:bodyPr/>
        <a:lstStyle/>
        <a:p>
          <a:endParaRPr lang="en-US"/>
        </a:p>
      </dgm:t>
    </dgm:pt>
    <dgm:pt modelId="{2A8E7B22-624F-4342-90D5-D6B665C109A9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</a:rPr>
            <a:t>Strategic planning, management and promotion</a:t>
          </a:r>
          <a:endParaRPr lang="en-US" sz="1600" dirty="0">
            <a:latin typeface="+mn-lt"/>
          </a:endParaRPr>
        </a:p>
      </dgm:t>
    </dgm:pt>
    <dgm:pt modelId="{4E477AF5-0796-4C3E-9955-9BE59F61D2EA}" type="parTrans" cxnId="{11FB351F-DA86-44A4-847A-EB4B4E13C2CB}">
      <dgm:prSet/>
      <dgm:spPr/>
      <dgm:t>
        <a:bodyPr/>
        <a:lstStyle/>
        <a:p>
          <a:endParaRPr lang="en-US"/>
        </a:p>
      </dgm:t>
    </dgm:pt>
    <dgm:pt modelId="{C6963FF0-A496-4CF9-9E55-49B809E51C69}" type="sibTrans" cxnId="{11FB351F-DA86-44A4-847A-EB4B4E13C2CB}">
      <dgm:prSet/>
      <dgm:spPr/>
      <dgm:t>
        <a:bodyPr/>
        <a:lstStyle/>
        <a:p>
          <a:endParaRPr lang="en-US"/>
        </a:p>
      </dgm:t>
    </dgm:pt>
    <dgm:pt modelId="{09AA9849-E207-4ED5-A197-21BBE76D58A7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</a:rPr>
            <a:t>Identifying areas of research strength and expertise, and opportunities for development</a:t>
          </a:r>
        </a:p>
      </dgm:t>
    </dgm:pt>
    <dgm:pt modelId="{A05892AC-4CDB-490B-9BC0-21C345D61AFE}" type="parTrans" cxnId="{4FEBEE65-2081-48F5-87E4-EEC121D2F07C}">
      <dgm:prSet/>
      <dgm:spPr/>
      <dgm:t>
        <a:bodyPr/>
        <a:lstStyle/>
        <a:p>
          <a:endParaRPr lang="en-US"/>
        </a:p>
      </dgm:t>
    </dgm:pt>
    <dgm:pt modelId="{BE005D5B-A4F6-4A71-A28E-C811BAC0DCED}" type="sibTrans" cxnId="{4FEBEE65-2081-48F5-87E4-EEC121D2F07C}">
      <dgm:prSet/>
      <dgm:spPr/>
      <dgm:t>
        <a:bodyPr/>
        <a:lstStyle/>
        <a:p>
          <a:endParaRPr lang="en-US"/>
        </a:p>
      </dgm:t>
    </dgm:pt>
    <dgm:pt modelId="{F9E00C16-5313-4BD6-88A7-FCAACA2FDCCB}">
      <dgm:prSet phldrT="[Text]"/>
      <dgm:spPr/>
      <dgm:t>
        <a:bodyPr/>
        <a:lstStyle/>
        <a:p>
          <a:r>
            <a:rPr lang="en-US" dirty="0"/>
            <a:t>Users</a:t>
          </a:r>
        </a:p>
      </dgm:t>
    </dgm:pt>
    <dgm:pt modelId="{216B86E0-9F99-4BAF-B085-E9E3E77899BA}" type="parTrans" cxnId="{90B90C33-58D9-4439-9B73-834C1809242C}">
      <dgm:prSet/>
      <dgm:spPr/>
      <dgm:t>
        <a:bodyPr/>
        <a:lstStyle/>
        <a:p>
          <a:endParaRPr lang="en-US"/>
        </a:p>
      </dgm:t>
    </dgm:pt>
    <dgm:pt modelId="{DF75EB22-D526-4706-B84D-8695965BE53F}" type="sibTrans" cxnId="{90B90C33-58D9-4439-9B73-834C1809242C}">
      <dgm:prSet/>
      <dgm:spPr/>
      <dgm:t>
        <a:bodyPr/>
        <a:lstStyle/>
        <a:p>
          <a:endParaRPr lang="en-US"/>
        </a:p>
      </dgm:t>
    </dgm:pt>
    <dgm:pt modelId="{4CB56719-E45A-49C3-8BA3-6CD8CB6C0C48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</a:rPr>
            <a:t>Identifying pathways and partners for collaboration</a:t>
          </a:r>
        </a:p>
      </dgm:t>
    </dgm:pt>
    <dgm:pt modelId="{823E34B9-26F8-493D-BA28-C29FCED26E14}" type="parTrans" cxnId="{43179EDC-ECAE-4A60-95CB-5BA10CB4B633}">
      <dgm:prSet/>
      <dgm:spPr/>
      <dgm:t>
        <a:bodyPr/>
        <a:lstStyle/>
        <a:p>
          <a:endParaRPr lang="en-US"/>
        </a:p>
      </dgm:t>
    </dgm:pt>
    <dgm:pt modelId="{060C346E-E51E-409F-9F8D-A35A93192217}" type="sibTrans" cxnId="{43179EDC-ECAE-4A60-95CB-5BA10CB4B633}">
      <dgm:prSet/>
      <dgm:spPr/>
      <dgm:t>
        <a:bodyPr/>
        <a:lstStyle/>
        <a:p>
          <a:endParaRPr lang="en-US"/>
        </a:p>
      </dgm:t>
    </dgm:pt>
    <dgm:pt modelId="{236D6921-0A8B-4F69-9C73-4DEC120C8389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</a:rPr>
            <a:t>Informing policies and programs</a:t>
          </a:r>
        </a:p>
      </dgm:t>
    </dgm:pt>
    <dgm:pt modelId="{DCAE9CC6-14FB-4DA9-BC2F-6F0864D0BDA9}" type="parTrans" cxnId="{83C51475-9639-4CE8-AA31-2B1AC7AC373B}">
      <dgm:prSet/>
      <dgm:spPr/>
      <dgm:t>
        <a:bodyPr/>
        <a:lstStyle/>
        <a:p>
          <a:endParaRPr lang="en-US"/>
        </a:p>
      </dgm:t>
    </dgm:pt>
    <dgm:pt modelId="{4E33596C-D5E0-4FA2-A237-C3AD150AA826}" type="sibTrans" cxnId="{83C51475-9639-4CE8-AA31-2B1AC7AC373B}">
      <dgm:prSet/>
      <dgm:spPr/>
      <dgm:t>
        <a:bodyPr/>
        <a:lstStyle/>
        <a:p>
          <a:endParaRPr lang="en-US"/>
        </a:p>
      </dgm:t>
    </dgm:pt>
    <dgm:pt modelId="{0FD876CC-D88F-4CE5-A7D6-74A807892613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  <a:latin typeface="+mn-lt"/>
            </a:rPr>
            <a:t>Assurance - return on investment</a:t>
          </a:r>
          <a:endParaRPr lang="en-AU" sz="1600" dirty="0">
            <a:solidFill>
              <a:schemeClr val="tx1"/>
            </a:solidFill>
            <a:latin typeface="+mn-lt"/>
          </a:endParaRPr>
        </a:p>
      </dgm:t>
    </dgm:pt>
    <dgm:pt modelId="{438D683E-75B6-4643-81F2-780BF1C62E19}" type="parTrans" cxnId="{36C60D21-EEAD-4608-9E94-A4188799B072}">
      <dgm:prSet/>
      <dgm:spPr/>
      <dgm:t>
        <a:bodyPr/>
        <a:lstStyle/>
        <a:p>
          <a:endParaRPr lang="en-US"/>
        </a:p>
      </dgm:t>
    </dgm:pt>
    <dgm:pt modelId="{D6A0E3B8-29C0-468C-8F42-5898C0C13CF8}" type="sibTrans" cxnId="{36C60D21-EEAD-4608-9E94-A4188799B072}">
      <dgm:prSet/>
      <dgm:spPr/>
      <dgm:t>
        <a:bodyPr/>
        <a:lstStyle/>
        <a:p>
          <a:endParaRPr lang="en-US"/>
        </a:p>
      </dgm:t>
    </dgm:pt>
    <dgm:pt modelId="{15AFAD33-F25D-4B73-8BA6-CE20AD7F2A0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Universities</a:t>
          </a:r>
        </a:p>
      </dgm:t>
    </dgm:pt>
    <dgm:pt modelId="{5DDA692D-C16A-43D2-9C16-97182FBAB26C}" type="parTrans" cxnId="{4A2D97D3-5D3A-4C70-A50F-0DA7C1B11F92}">
      <dgm:prSet/>
      <dgm:spPr/>
      <dgm:t>
        <a:bodyPr/>
        <a:lstStyle/>
        <a:p>
          <a:endParaRPr lang="en-US"/>
        </a:p>
      </dgm:t>
    </dgm:pt>
    <dgm:pt modelId="{2FBB2B84-C068-407C-8E22-9FFBD2C413DF}" type="sibTrans" cxnId="{4A2D97D3-5D3A-4C70-A50F-0DA7C1B11F92}">
      <dgm:prSet/>
      <dgm:spPr/>
      <dgm:t>
        <a:bodyPr/>
        <a:lstStyle/>
        <a:p>
          <a:endParaRPr lang="en-US"/>
        </a:p>
      </dgm:t>
    </dgm:pt>
    <dgm:pt modelId="{15A057BE-D518-4523-BA0C-E81EB5DAE63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Students</a:t>
          </a:r>
          <a:endParaRPr lang="en-AU" dirty="0">
            <a:latin typeface="+mn-lt"/>
          </a:endParaRPr>
        </a:p>
      </dgm:t>
    </dgm:pt>
    <dgm:pt modelId="{52E852E3-EBFD-437D-B014-3F864C0949D5}" type="parTrans" cxnId="{C7C51550-D59E-4706-9172-1B783454AF6C}">
      <dgm:prSet/>
      <dgm:spPr/>
      <dgm:t>
        <a:bodyPr/>
        <a:lstStyle/>
        <a:p>
          <a:endParaRPr lang="en-US"/>
        </a:p>
      </dgm:t>
    </dgm:pt>
    <dgm:pt modelId="{F262AF74-3110-4D14-A864-BA41C99EF9D8}" type="sibTrans" cxnId="{C7C51550-D59E-4706-9172-1B783454AF6C}">
      <dgm:prSet/>
      <dgm:spPr/>
      <dgm:t>
        <a:bodyPr/>
        <a:lstStyle/>
        <a:p>
          <a:endParaRPr lang="en-US"/>
        </a:p>
      </dgm:t>
    </dgm:pt>
    <dgm:pt modelId="{F996BBCB-411A-4DE4-832E-CDF974EC6D67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+mn-lt"/>
            </a:rPr>
            <a:t>Government</a:t>
          </a:r>
          <a:endParaRPr lang="en-AU">
            <a:latin typeface="+mn-lt"/>
          </a:endParaRPr>
        </a:p>
      </dgm:t>
    </dgm:pt>
    <dgm:pt modelId="{2F5E1964-AD64-4DBE-9F44-89DFE23F75A7}" type="parTrans" cxnId="{5B8EAC5A-58E0-41BB-B138-D4D9390E2769}">
      <dgm:prSet/>
      <dgm:spPr/>
      <dgm:t>
        <a:bodyPr/>
        <a:lstStyle/>
        <a:p>
          <a:endParaRPr lang="en-US"/>
        </a:p>
      </dgm:t>
    </dgm:pt>
    <dgm:pt modelId="{8C3E4785-5D3E-434D-96E9-5EF811FAF384}" type="sibTrans" cxnId="{5B8EAC5A-58E0-41BB-B138-D4D9390E2769}">
      <dgm:prSet/>
      <dgm:spPr/>
      <dgm:t>
        <a:bodyPr/>
        <a:lstStyle/>
        <a:p>
          <a:endParaRPr lang="en-US"/>
        </a:p>
      </dgm:t>
    </dgm:pt>
    <dgm:pt modelId="{6E641F9B-E244-4D02-8BC8-7A264AE4E91E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+mn-lt"/>
            </a:rPr>
            <a:t>Industry</a:t>
          </a:r>
          <a:endParaRPr lang="en-AU">
            <a:latin typeface="+mn-lt"/>
          </a:endParaRPr>
        </a:p>
      </dgm:t>
    </dgm:pt>
    <dgm:pt modelId="{838CECC8-4A18-4C53-86BB-6E8DD609BF71}" type="parTrans" cxnId="{92435994-9A5F-4CFD-B0EA-8EFB212D0A2B}">
      <dgm:prSet/>
      <dgm:spPr/>
      <dgm:t>
        <a:bodyPr/>
        <a:lstStyle/>
        <a:p>
          <a:endParaRPr lang="en-US"/>
        </a:p>
      </dgm:t>
    </dgm:pt>
    <dgm:pt modelId="{9876AC53-705F-4D20-A9AE-8DEB9283EC53}" type="sibTrans" cxnId="{92435994-9A5F-4CFD-B0EA-8EFB212D0A2B}">
      <dgm:prSet/>
      <dgm:spPr/>
      <dgm:t>
        <a:bodyPr/>
        <a:lstStyle/>
        <a:p>
          <a:endParaRPr lang="en-US"/>
        </a:p>
      </dgm:t>
    </dgm:pt>
    <dgm:pt modelId="{65AFF238-6626-4151-801A-C157B0BB96AA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+mn-lt"/>
            </a:rPr>
            <a:t>Taxpayers</a:t>
          </a:r>
          <a:endParaRPr lang="en-AU">
            <a:latin typeface="+mn-lt"/>
          </a:endParaRPr>
        </a:p>
      </dgm:t>
    </dgm:pt>
    <dgm:pt modelId="{B92986E6-316F-4628-8902-91EAB10A1E57}" type="parTrans" cxnId="{098A9398-62E4-413B-BA81-F2FBD7B987DB}">
      <dgm:prSet/>
      <dgm:spPr/>
      <dgm:t>
        <a:bodyPr/>
        <a:lstStyle/>
        <a:p>
          <a:endParaRPr lang="en-US"/>
        </a:p>
      </dgm:t>
    </dgm:pt>
    <dgm:pt modelId="{AB0935A7-DAD0-4405-94D0-B7EA3CBC1286}" type="sibTrans" cxnId="{098A9398-62E4-413B-BA81-F2FBD7B987DB}">
      <dgm:prSet/>
      <dgm:spPr/>
      <dgm:t>
        <a:bodyPr/>
        <a:lstStyle/>
        <a:p>
          <a:endParaRPr lang="en-US"/>
        </a:p>
      </dgm:t>
    </dgm:pt>
    <dgm:pt modelId="{219B230B-851E-471A-B4CF-08B3ABACC424}" type="pres">
      <dgm:prSet presAssocID="{7B164D08-9677-4602-8422-C96849EFA199}" presName="list" presStyleCnt="0">
        <dgm:presLayoutVars>
          <dgm:dir/>
          <dgm:animLvl val="lvl"/>
        </dgm:presLayoutVars>
      </dgm:prSet>
      <dgm:spPr/>
    </dgm:pt>
    <dgm:pt modelId="{95E27A5B-874C-4D10-8DE7-A77D0C496FE6}" type="pres">
      <dgm:prSet presAssocID="{5CB680ED-F5B4-4E19-A360-182278354A59}" presName="posSpace" presStyleCnt="0"/>
      <dgm:spPr/>
    </dgm:pt>
    <dgm:pt modelId="{3B6D0B08-112C-46E1-A151-EF686A18D324}" type="pres">
      <dgm:prSet presAssocID="{5CB680ED-F5B4-4E19-A360-182278354A59}" presName="vertFlow" presStyleCnt="0"/>
      <dgm:spPr/>
    </dgm:pt>
    <dgm:pt modelId="{C7DC7717-75C4-4D7D-9457-A5CD58B82BE5}" type="pres">
      <dgm:prSet presAssocID="{5CB680ED-F5B4-4E19-A360-182278354A59}" presName="topSpace" presStyleCnt="0"/>
      <dgm:spPr/>
    </dgm:pt>
    <dgm:pt modelId="{8D91E7EC-F7D7-42A5-9F32-C6D8E13C34C2}" type="pres">
      <dgm:prSet presAssocID="{5CB680ED-F5B4-4E19-A360-182278354A59}" presName="firstComp" presStyleCnt="0"/>
      <dgm:spPr/>
    </dgm:pt>
    <dgm:pt modelId="{7949A771-D32E-4E30-8982-A3535C38A41B}" type="pres">
      <dgm:prSet presAssocID="{5CB680ED-F5B4-4E19-A360-182278354A59}" presName="firstChild" presStyleLbl="bgAccFollowNode1" presStyleIdx="0" presStyleCnt="10" custScaleX="187769" custScaleY="67140"/>
      <dgm:spPr/>
    </dgm:pt>
    <dgm:pt modelId="{11E76D3D-27B1-4D88-97EC-E1B9C45CB9F4}" type="pres">
      <dgm:prSet presAssocID="{5CB680ED-F5B4-4E19-A360-182278354A59}" presName="firstChildTx" presStyleLbl="bgAccFollowNode1" presStyleIdx="0" presStyleCnt="10">
        <dgm:presLayoutVars>
          <dgm:bulletEnabled val="1"/>
        </dgm:presLayoutVars>
      </dgm:prSet>
      <dgm:spPr/>
    </dgm:pt>
    <dgm:pt modelId="{AACF2486-3557-46FE-B140-06E5D30A6A34}" type="pres">
      <dgm:prSet presAssocID="{09AA9849-E207-4ED5-A197-21BBE76D58A7}" presName="comp" presStyleCnt="0"/>
      <dgm:spPr/>
    </dgm:pt>
    <dgm:pt modelId="{0E381941-3256-4459-AB18-1C390B47CDC8}" type="pres">
      <dgm:prSet presAssocID="{09AA9849-E207-4ED5-A197-21BBE76D58A7}" presName="child" presStyleLbl="bgAccFollowNode1" presStyleIdx="1" presStyleCnt="10" custScaleX="187769" custScaleY="67140"/>
      <dgm:spPr/>
    </dgm:pt>
    <dgm:pt modelId="{943FF992-E738-4F55-B7F5-9C10BC4644F6}" type="pres">
      <dgm:prSet presAssocID="{09AA9849-E207-4ED5-A197-21BBE76D58A7}" presName="childTx" presStyleLbl="bgAccFollowNode1" presStyleIdx="1" presStyleCnt="10">
        <dgm:presLayoutVars>
          <dgm:bulletEnabled val="1"/>
        </dgm:presLayoutVars>
      </dgm:prSet>
      <dgm:spPr/>
    </dgm:pt>
    <dgm:pt modelId="{DC830FDD-2562-439A-8640-E1224160A190}" type="pres">
      <dgm:prSet presAssocID="{236D6921-0A8B-4F69-9C73-4DEC120C8389}" presName="comp" presStyleCnt="0"/>
      <dgm:spPr/>
    </dgm:pt>
    <dgm:pt modelId="{6CA1418E-B5C3-4106-B29A-49552B20DDEA}" type="pres">
      <dgm:prSet presAssocID="{236D6921-0A8B-4F69-9C73-4DEC120C8389}" presName="child" presStyleLbl="bgAccFollowNode1" presStyleIdx="2" presStyleCnt="10" custScaleX="187769" custScaleY="67140"/>
      <dgm:spPr/>
    </dgm:pt>
    <dgm:pt modelId="{DE6F9588-D28F-41B2-8ACB-EE96809907F8}" type="pres">
      <dgm:prSet presAssocID="{236D6921-0A8B-4F69-9C73-4DEC120C8389}" presName="childTx" presStyleLbl="bgAccFollowNode1" presStyleIdx="2" presStyleCnt="10">
        <dgm:presLayoutVars>
          <dgm:bulletEnabled val="1"/>
        </dgm:presLayoutVars>
      </dgm:prSet>
      <dgm:spPr/>
    </dgm:pt>
    <dgm:pt modelId="{CE9CDD3F-407A-4892-AC03-66380EE255DD}" type="pres">
      <dgm:prSet presAssocID="{4CB56719-E45A-49C3-8BA3-6CD8CB6C0C48}" presName="comp" presStyleCnt="0"/>
      <dgm:spPr/>
    </dgm:pt>
    <dgm:pt modelId="{E7B46336-3D12-4D90-980E-27BB14F35BD6}" type="pres">
      <dgm:prSet presAssocID="{4CB56719-E45A-49C3-8BA3-6CD8CB6C0C48}" presName="child" presStyleLbl="bgAccFollowNode1" presStyleIdx="3" presStyleCnt="10" custScaleX="187769" custScaleY="67140"/>
      <dgm:spPr/>
    </dgm:pt>
    <dgm:pt modelId="{C984211D-1791-498E-9F3F-A7170B735ECA}" type="pres">
      <dgm:prSet presAssocID="{4CB56719-E45A-49C3-8BA3-6CD8CB6C0C48}" presName="childTx" presStyleLbl="bgAccFollowNode1" presStyleIdx="3" presStyleCnt="10">
        <dgm:presLayoutVars>
          <dgm:bulletEnabled val="1"/>
        </dgm:presLayoutVars>
      </dgm:prSet>
      <dgm:spPr/>
    </dgm:pt>
    <dgm:pt modelId="{9B6C2738-8333-4910-8AEC-C5158460FF8B}" type="pres">
      <dgm:prSet presAssocID="{0FD876CC-D88F-4CE5-A7D6-74A807892613}" presName="comp" presStyleCnt="0"/>
      <dgm:spPr/>
    </dgm:pt>
    <dgm:pt modelId="{D5FFDCD8-B919-46EA-B8F3-FC9594C5C0F0}" type="pres">
      <dgm:prSet presAssocID="{0FD876CC-D88F-4CE5-A7D6-74A807892613}" presName="child" presStyleLbl="bgAccFollowNode1" presStyleIdx="4" presStyleCnt="10" custScaleX="187769" custScaleY="67140"/>
      <dgm:spPr/>
    </dgm:pt>
    <dgm:pt modelId="{AC356579-19DF-4C96-A6B6-CB9A9CDD5B9B}" type="pres">
      <dgm:prSet presAssocID="{0FD876CC-D88F-4CE5-A7D6-74A807892613}" presName="childTx" presStyleLbl="bgAccFollowNode1" presStyleIdx="4" presStyleCnt="10">
        <dgm:presLayoutVars>
          <dgm:bulletEnabled val="1"/>
        </dgm:presLayoutVars>
      </dgm:prSet>
      <dgm:spPr/>
    </dgm:pt>
    <dgm:pt modelId="{A5E9B716-4636-4E9C-B84C-50C17E058EB4}" type="pres">
      <dgm:prSet presAssocID="{5CB680ED-F5B4-4E19-A360-182278354A59}" presName="negSpace" presStyleCnt="0"/>
      <dgm:spPr/>
    </dgm:pt>
    <dgm:pt modelId="{F9BE7DD1-44BF-4731-BC59-993A432A5C01}" type="pres">
      <dgm:prSet presAssocID="{5CB680ED-F5B4-4E19-A360-182278354A59}" presName="circle" presStyleLbl="node1" presStyleIdx="0" presStyleCnt="2" custLinFactX="-100000" custLinFactNeighborX="-179167" custLinFactNeighborY="8412"/>
      <dgm:spPr/>
    </dgm:pt>
    <dgm:pt modelId="{C40D90B0-AF3C-46DC-85A8-CB8D000526C4}" type="pres">
      <dgm:prSet presAssocID="{BC752B2F-B1AA-4333-A535-6DF96819FF21}" presName="transSpace" presStyleCnt="0"/>
      <dgm:spPr/>
    </dgm:pt>
    <dgm:pt modelId="{AFD90BA9-7428-4EC3-A9A5-49AFBBFE14C6}" type="pres">
      <dgm:prSet presAssocID="{F9E00C16-5313-4BD6-88A7-FCAACA2FDCCB}" presName="posSpace" presStyleCnt="0"/>
      <dgm:spPr/>
    </dgm:pt>
    <dgm:pt modelId="{FCD37CF7-B15E-4121-A09B-FE13C37C71E6}" type="pres">
      <dgm:prSet presAssocID="{F9E00C16-5313-4BD6-88A7-FCAACA2FDCCB}" presName="vertFlow" presStyleCnt="0"/>
      <dgm:spPr/>
    </dgm:pt>
    <dgm:pt modelId="{C97FC85F-A442-4103-AEDE-CCE00BE24E51}" type="pres">
      <dgm:prSet presAssocID="{F9E00C16-5313-4BD6-88A7-FCAACA2FDCCB}" presName="topSpace" presStyleCnt="0"/>
      <dgm:spPr/>
    </dgm:pt>
    <dgm:pt modelId="{CC7E1D1F-E827-4C50-BC82-58A9F6A7797F}" type="pres">
      <dgm:prSet presAssocID="{F9E00C16-5313-4BD6-88A7-FCAACA2FDCCB}" presName="firstComp" presStyleCnt="0"/>
      <dgm:spPr/>
    </dgm:pt>
    <dgm:pt modelId="{65F7537D-4140-4A34-BF81-8E8A94BAF71D}" type="pres">
      <dgm:prSet presAssocID="{F9E00C16-5313-4BD6-88A7-FCAACA2FDCCB}" presName="firstChild" presStyleLbl="bgAccFollowNode1" presStyleIdx="5" presStyleCnt="10" custFlipHor="1" custScaleX="126529" custScaleY="47919" custLinFactNeighborX="47443"/>
      <dgm:spPr/>
    </dgm:pt>
    <dgm:pt modelId="{8273B1E4-9B96-44A8-8FEE-E16A4C7B4F9A}" type="pres">
      <dgm:prSet presAssocID="{F9E00C16-5313-4BD6-88A7-FCAACA2FDCCB}" presName="firstChildTx" presStyleLbl="bgAccFollowNode1" presStyleIdx="5" presStyleCnt="10">
        <dgm:presLayoutVars>
          <dgm:bulletEnabled val="1"/>
        </dgm:presLayoutVars>
      </dgm:prSet>
      <dgm:spPr/>
    </dgm:pt>
    <dgm:pt modelId="{AC01B8FC-5B3F-421E-9FFB-CC20A4EC37A2}" type="pres">
      <dgm:prSet presAssocID="{15A057BE-D518-4523-BA0C-E81EB5DAE63A}" presName="comp" presStyleCnt="0"/>
      <dgm:spPr/>
    </dgm:pt>
    <dgm:pt modelId="{6714F522-735A-4E83-815E-EEDF8F328E4C}" type="pres">
      <dgm:prSet presAssocID="{15A057BE-D518-4523-BA0C-E81EB5DAE63A}" presName="child" presStyleLbl="bgAccFollowNode1" presStyleIdx="6" presStyleCnt="10" custScaleX="126209" custScaleY="47919" custLinFactNeighborX="47443"/>
      <dgm:spPr/>
    </dgm:pt>
    <dgm:pt modelId="{5A9A8698-A3B5-4D15-9E8E-7C4A4FAE1AD0}" type="pres">
      <dgm:prSet presAssocID="{15A057BE-D518-4523-BA0C-E81EB5DAE63A}" presName="childTx" presStyleLbl="bgAccFollowNode1" presStyleIdx="6" presStyleCnt="10">
        <dgm:presLayoutVars>
          <dgm:bulletEnabled val="1"/>
        </dgm:presLayoutVars>
      </dgm:prSet>
      <dgm:spPr/>
    </dgm:pt>
    <dgm:pt modelId="{1A5B0D5C-3837-4F3C-A081-0D733681E590}" type="pres">
      <dgm:prSet presAssocID="{F996BBCB-411A-4DE4-832E-CDF974EC6D67}" presName="comp" presStyleCnt="0"/>
      <dgm:spPr/>
    </dgm:pt>
    <dgm:pt modelId="{18BB9231-C7F1-40AE-AD8E-E044224D1EF6}" type="pres">
      <dgm:prSet presAssocID="{F996BBCB-411A-4DE4-832E-CDF974EC6D67}" presName="child" presStyleLbl="bgAccFollowNode1" presStyleIdx="7" presStyleCnt="10" custScaleX="126209" custScaleY="47919" custLinFactNeighborX="47443"/>
      <dgm:spPr/>
    </dgm:pt>
    <dgm:pt modelId="{6F8C820E-C549-419D-9A03-4D4FFBEF637B}" type="pres">
      <dgm:prSet presAssocID="{F996BBCB-411A-4DE4-832E-CDF974EC6D67}" presName="childTx" presStyleLbl="bgAccFollowNode1" presStyleIdx="7" presStyleCnt="10">
        <dgm:presLayoutVars>
          <dgm:bulletEnabled val="1"/>
        </dgm:presLayoutVars>
      </dgm:prSet>
      <dgm:spPr/>
    </dgm:pt>
    <dgm:pt modelId="{DA47505E-6496-42E6-AC06-8A4A4C622E5B}" type="pres">
      <dgm:prSet presAssocID="{6E641F9B-E244-4D02-8BC8-7A264AE4E91E}" presName="comp" presStyleCnt="0"/>
      <dgm:spPr/>
    </dgm:pt>
    <dgm:pt modelId="{4C34BAE2-BD2C-4E7D-828D-1AE9C472EA33}" type="pres">
      <dgm:prSet presAssocID="{6E641F9B-E244-4D02-8BC8-7A264AE4E91E}" presName="child" presStyleLbl="bgAccFollowNode1" presStyleIdx="8" presStyleCnt="10" custScaleX="126209" custScaleY="47919" custLinFactNeighborX="47443"/>
      <dgm:spPr/>
    </dgm:pt>
    <dgm:pt modelId="{35AF8306-0C62-4B04-9EA0-7A43C82E9741}" type="pres">
      <dgm:prSet presAssocID="{6E641F9B-E244-4D02-8BC8-7A264AE4E91E}" presName="childTx" presStyleLbl="bgAccFollowNode1" presStyleIdx="8" presStyleCnt="10">
        <dgm:presLayoutVars>
          <dgm:bulletEnabled val="1"/>
        </dgm:presLayoutVars>
      </dgm:prSet>
      <dgm:spPr/>
    </dgm:pt>
    <dgm:pt modelId="{37F7804E-AC9D-4AEC-BA46-248035AFDE40}" type="pres">
      <dgm:prSet presAssocID="{65AFF238-6626-4151-801A-C157B0BB96AA}" presName="comp" presStyleCnt="0"/>
      <dgm:spPr/>
    </dgm:pt>
    <dgm:pt modelId="{7E0CD859-5500-4C09-9966-C1B0C654F5B1}" type="pres">
      <dgm:prSet presAssocID="{65AFF238-6626-4151-801A-C157B0BB96AA}" presName="child" presStyleLbl="bgAccFollowNode1" presStyleIdx="9" presStyleCnt="10" custScaleX="126529" custScaleY="47919" custLinFactNeighborX="47443"/>
      <dgm:spPr/>
    </dgm:pt>
    <dgm:pt modelId="{D8F923D2-C03B-4C84-9D6A-7C6B4338D2C2}" type="pres">
      <dgm:prSet presAssocID="{65AFF238-6626-4151-801A-C157B0BB96AA}" presName="childTx" presStyleLbl="bgAccFollowNode1" presStyleIdx="9" presStyleCnt="10">
        <dgm:presLayoutVars>
          <dgm:bulletEnabled val="1"/>
        </dgm:presLayoutVars>
      </dgm:prSet>
      <dgm:spPr/>
    </dgm:pt>
    <dgm:pt modelId="{9DEB78F7-BEE7-4F46-85B8-AD12A9DF0237}" type="pres">
      <dgm:prSet presAssocID="{F9E00C16-5313-4BD6-88A7-FCAACA2FDCCB}" presName="negSpace" presStyleCnt="0"/>
      <dgm:spPr/>
    </dgm:pt>
    <dgm:pt modelId="{F9DE7B65-5A43-4BBF-A306-B21A6390D3CD}" type="pres">
      <dgm:prSet presAssocID="{F9E00C16-5313-4BD6-88A7-FCAACA2FDCCB}" presName="circle" presStyleLbl="node1" presStyleIdx="1" presStyleCnt="2" custLinFactNeighborX="1086" custLinFactNeighborY="11436"/>
      <dgm:spPr/>
    </dgm:pt>
  </dgm:ptLst>
  <dgm:cxnLst>
    <dgm:cxn modelId="{8957050C-F914-48A5-A65B-198ACE6E9EF1}" type="presOf" srcId="{65AFF238-6626-4151-801A-C157B0BB96AA}" destId="{7E0CD859-5500-4C09-9966-C1B0C654F5B1}" srcOrd="0" destOrd="0" presId="urn:microsoft.com/office/officeart/2005/8/layout/hList9"/>
    <dgm:cxn modelId="{AAD6DE0E-1FF9-4F56-9133-D4EFE8E2F71C}" type="presOf" srcId="{09AA9849-E207-4ED5-A197-21BBE76D58A7}" destId="{943FF992-E738-4F55-B7F5-9C10BC4644F6}" srcOrd="1" destOrd="0" presId="urn:microsoft.com/office/officeart/2005/8/layout/hList9"/>
    <dgm:cxn modelId="{11FB351F-DA86-44A4-847A-EB4B4E13C2CB}" srcId="{5CB680ED-F5B4-4E19-A360-182278354A59}" destId="{2A8E7B22-624F-4342-90D5-D6B665C109A9}" srcOrd="0" destOrd="0" parTransId="{4E477AF5-0796-4C3E-9955-9BE59F61D2EA}" sibTransId="{C6963FF0-A496-4CF9-9E55-49B809E51C69}"/>
    <dgm:cxn modelId="{36C60D21-EEAD-4608-9E94-A4188799B072}" srcId="{5CB680ED-F5B4-4E19-A360-182278354A59}" destId="{0FD876CC-D88F-4CE5-A7D6-74A807892613}" srcOrd="4" destOrd="0" parTransId="{438D683E-75B6-4643-81F2-780BF1C62E19}" sibTransId="{D6A0E3B8-29C0-468C-8F42-5898C0C13CF8}"/>
    <dgm:cxn modelId="{A6023925-7F7C-4B66-8BEE-FFB53DD9FBF0}" type="presOf" srcId="{7B164D08-9677-4602-8422-C96849EFA199}" destId="{219B230B-851E-471A-B4CF-08B3ABACC424}" srcOrd="0" destOrd="0" presId="urn:microsoft.com/office/officeart/2005/8/layout/hList9"/>
    <dgm:cxn modelId="{615A6527-85FC-4E08-AF3B-4987510E1045}" srcId="{7B164D08-9677-4602-8422-C96849EFA199}" destId="{5CB680ED-F5B4-4E19-A360-182278354A59}" srcOrd="0" destOrd="0" parTransId="{34C17374-169F-4AE4-BF95-EE5A98A37CD2}" sibTransId="{BC752B2F-B1AA-4333-A535-6DF96819FF21}"/>
    <dgm:cxn modelId="{2A88862A-0A7B-473F-AD64-3B6FD17233C2}" type="presOf" srcId="{65AFF238-6626-4151-801A-C157B0BB96AA}" destId="{D8F923D2-C03B-4C84-9D6A-7C6B4338D2C2}" srcOrd="1" destOrd="0" presId="urn:microsoft.com/office/officeart/2005/8/layout/hList9"/>
    <dgm:cxn modelId="{90B90C33-58D9-4439-9B73-834C1809242C}" srcId="{7B164D08-9677-4602-8422-C96849EFA199}" destId="{F9E00C16-5313-4BD6-88A7-FCAACA2FDCCB}" srcOrd="1" destOrd="0" parTransId="{216B86E0-9F99-4BAF-B085-E9E3E77899BA}" sibTransId="{DF75EB22-D526-4706-B84D-8695965BE53F}"/>
    <dgm:cxn modelId="{2088D535-7F78-47AF-ABE5-3E5A0B81811E}" type="presOf" srcId="{F996BBCB-411A-4DE4-832E-CDF974EC6D67}" destId="{6F8C820E-C549-419D-9A03-4D4FFBEF637B}" srcOrd="1" destOrd="0" presId="urn:microsoft.com/office/officeart/2005/8/layout/hList9"/>
    <dgm:cxn modelId="{5BA7C93A-A2F4-4183-9B5E-5A69F8A98B79}" type="presOf" srcId="{4CB56719-E45A-49C3-8BA3-6CD8CB6C0C48}" destId="{E7B46336-3D12-4D90-980E-27BB14F35BD6}" srcOrd="0" destOrd="0" presId="urn:microsoft.com/office/officeart/2005/8/layout/hList9"/>
    <dgm:cxn modelId="{59181E3F-4D86-49C7-8FEE-6E194F84CADC}" type="presOf" srcId="{15AFAD33-F25D-4B73-8BA6-CE20AD7F2A00}" destId="{65F7537D-4140-4A34-BF81-8E8A94BAF71D}" srcOrd="0" destOrd="0" presId="urn:microsoft.com/office/officeart/2005/8/layout/hList9"/>
    <dgm:cxn modelId="{4FEBEE65-2081-48F5-87E4-EEC121D2F07C}" srcId="{5CB680ED-F5B4-4E19-A360-182278354A59}" destId="{09AA9849-E207-4ED5-A197-21BBE76D58A7}" srcOrd="1" destOrd="0" parTransId="{A05892AC-4CDB-490B-9BC0-21C345D61AFE}" sibTransId="{BE005D5B-A4F6-4A71-A28E-C811BAC0DCED}"/>
    <dgm:cxn modelId="{C7C51550-D59E-4706-9172-1B783454AF6C}" srcId="{F9E00C16-5313-4BD6-88A7-FCAACA2FDCCB}" destId="{15A057BE-D518-4523-BA0C-E81EB5DAE63A}" srcOrd="1" destOrd="0" parTransId="{52E852E3-EBFD-437D-B014-3F864C0949D5}" sibTransId="{F262AF74-3110-4D14-A864-BA41C99EF9D8}"/>
    <dgm:cxn modelId="{39999474-DD69-4498-94FE-08AABD3AC79A}" type="presOf" srcId="{F996BBCB-411A-4DE4-832E-CDF974EC6D67}" destId="{18BB9231-C7F1-40AE-AD8E-E044224D1EF6}" srcOrd="0" destOrd="0" presId="urn:microsoft.com/office/officeart/2005/8/layout/hList9"/>
    <dgm:cxn modelId="{83C51475-9639-4CE8-AA31-2B1AC7AC373B}" srcId="{5CB680ED-F5B4-4E19-A360-182278354A59}" destId="{236D6921-0A8B-4F69-9C73-4DEC120C8389}" srcOrd="2" destOrd="0" parTransId="{DCAE9CC6-14FB-4DA9-BC2F-6F0864D0BDA9}" sibTransId="{4E33596C-D5E0-4FA2-A237-C3AD150AA826}"/>
    <dgm:cxn modelId="{5B8EAC5A-58E0-41BB-B138-D4D9390E2769}" srcId="{F9E00C16-5313-4BD6-88A7-FCAACA2FDCCB}" destId="{F996BBCB-411A-4DE4-832E-CDF974EC6D67}" srcOrd="2" destOrd="0" parTransId="{2F5E1964-AD64-4DBE-9F44-89DFE23F75A7}" sibTransId="{8C3E4785-5D3E-434D-96E9-5EF811FAF384}"/>
    <dgm:cxn modelId="{CBF4A37F-937F-445F-B825-B211CC131946}" type="presOf" srcId="{236D6921-0A8B-4F69-9C73-4DEC120C8389}" destId="{DE6F9588-D28F-41B2-8ACB-EE96809907F8}" srcOrd="1" destOrd="0" presId="urn:microsoft.com/office/officeart/2005/8/layout/hList9"/>
    <dgm:cxn modelId="{F3F39882-4DA9-4475-8E8B-EFCF98AF20F2}" type="presOf" srcId="{6E641F9B-E244-4D02-8BC8-7A264AE4E91E}" destId="{4C34BAE2-BD2C-4E7D-828D-1AE9C472EA33}" srcOrd="0" destOrd="0" presId="urn:microsoft.com/office/officeart/2005/8/layout/hList9"/>
    <dgm:cxn modelId="{92435994-9A5F-4CFD-B0EA-8EFB212D0A2B}" srcId="{F9E00C16-5313-4BD6-88A7-FCAACA2FDCCB}" destId="{6E641F9B-E244-4D02-8BC8-7A264AE4E91E}" srcOrd="3" destOrd="0" parTransId="{838CECC8-4A18-4C53-86BB-6E8DD609BF71}" sibTransId="{9876AC53-705F-4D20-A9AE-8DEB9283EC53}"/>
    <dgm:cxn modelId="{2B173E96-8A03-4BEA-A5EC-67382B55BCC1}" type="presOf" srcId="{5CB680ED-F5B4-4E19-A360-182278354A59}" destId="{F9BE7DD1-44BF-4731-BC59-993A432A5C01}" srcOrd="0" destOrd="0" presId="urn:microsoft.com/office/officeart/2005/8/layout/hList9"/>
    <dgm:cxn modelId="{FEFF5397-D414-4DB6-97B2-93385CEB0863}" type="presOf" srcId="{15AFAD33-F25D-4B73-8BA6-CE20AD7F2A00}" destId="{8273B1E4-9B96-44A8-8FEE-E16A4C7B4F9A}" srcOrd="1" destOrd="0" presId="urn:microsoft.com/office/officeart/2005/8/layout/hList9"/>
    <dgm:cxn modelId="{098A9398-62E4-413B-BA81-F2FBD7B987DB}" srcId="{F9E00C16-5313-4BD6-88A7-FCAACA2FDCCB}" destId="{65AFF238-6626-4151-801A-C157B0BB96AA}" srcOrd="4" destOrd="0" parTransId="{B92986E6-316F-4628-8902-91EAB10A1E57}" sibTransId="{AB0935A7-DAD0-4405-94D0-B7EA3CBC1286}"/>
    <dgm:cxn modelId="{C9AE38A6-29D3-4E9C-86AA-F404BF3ACCB5}" type="presOf" srcId="{15A057BE-D518-4523-BA0C-E81EB5DAE63A}" destId="{6714F522-735A-4E83-815E-EEDF8F328E4C}" srcOrd="0" destOrd="0" presId="urn:microsoft.com/office/officeart/2005/8/layout/hList9"/>
    <dgm:cxn modelId="{25C9EBA9-4F75-49CC-A590-23C8DC36007F}" type="presOf" srcId="{6E641F9B-E244-4D02-8BC8-7A264AE4E91E}" destId="{35AF8306-0C62-4B04-9EA0-7A43C82E9741}" srcOrd="1" destOrd="0" presId="urn:microsoft.com/office/officeart/2005/8/layout/hList9"/>
    <dgm:cxn modelId="{D9A564B4-4BE2-4010-895F-D994586023F8}" type="presOf" srcId="{0FD876CC-D88F-4CE5-A7D6-74A807892613}" destId="{D5FFDCD8-B919-46EA-B8F3-FC9594C5C0F0}" srcOrd="0" destOrd="0" presId="urn:microsoft.com/office/officeart/2005/8/layout/hList9"/>
    <dgm:cxn modelId="{E18FFABB-4B15-4D91-B677-777214BEB912}" type="presOf" srcId="{09AA9849-E207-4ED5-A197-21BBE76D58A7}" destId="{0E381941-3256-4459-AB18-1C390B47CDC8}" srcOrd="0" destOrd="0" presId="urn:microsoft.com/office/officeart/2005/8/layout/hList9"/>
    <dgm:cxn modelId="{8664B1BF-C638-4EF7-94C0-9AB12FEE2594}" type="presOf" srcId="{0FD876CC-D88F-4CE5-A7D6-74A807892613}" destId="{AC356579-19DF-4C96-A6B6-CB9A9CDD5B9B}" srcOrd="1" destOrd="0" presId="urn:microsoft.com/office/officeart/2005/8/layout/hList9"/>
    <dgm:cxn modelId="{57FE61C3-A958-457B-9F7D-553BFABC571E}" type="presOf" srcId="{2A8E7B22-624F-4342-90D5-D6B665C109A9}" destId="{7949A771-D32E-4E30-8982-A3535C38A41B}" srcOrd="0" destOrd="0" presId="urn:microsoft.com/office/officeart/2005/8/layout/hList9"/>
    <dgm:cxn modelId="{B4FAB7D0-B09D-487A-99CA-89806F46366B}" type="presOf" srcId="{4CB56719-E45A-49C3-8BA3-6CD8CB6C0C48}" destId="{C984211D-1791-498E-9F3F-A7170B735ECA}" srcOrd="1" destOrd="0" presId="urn:microsoft.com/office/officeart/2005/8/layout/hList9"/>
    <dgm:cxn modelId="{A2AC39D2-40BB-4553-8EDC-672E9B294D4D}" type="presOf" srcId="{15A057BE-D518-4523-BA0C-E81EB5DAE63A}" destId="{5A9A8698-A3B5-4D15-9E8E-7C4A4FAE1AD0}" srcOrd="1" destOrd="0" presId="urn:microsoft.com/office/officeart/2005/8/layout/hList9"/>
    <dgm:cxn modelId="{4A2D97D3-5D3A-4C70-A50F-0DA7C1B11F92}" srcId="{F9E00C16-5313-4BD6-88A7-FCAACA2FDCCB}" destId="{15AFAD33-F25D-4B73-8BA6-CE20AD7F2A00}" srcOrd="0" destOrd="0" parTransId="{5DDA692D-C16A-43D2-9C16-97182FBAB26C}" sibTransId="{2FBB2B84-C068-407C-8E22-9FFBD2C413DF}"/>
    <dgm:cxn modelId="{43179EDC-ECAE-4A60-95CB-5BA10CB4B633}" srcId="{5CB680ED-F5B4-4E19-A360-182278354A59}" destId="{4CB56719-E45A-49C3-8BA3-6CD8CB6C0C48}" srcOrd="3" destOrd="0" parTransId="{823E34B9-26F8-493D-BA28-C29FCED26E14}" sibTransId="{060C346E-E51E-409F-9F8D-A35A93192217}"/>
    <dgm:cxn modelId="{CCEAADE3-18EB-4B58-B563-3DDB1E08E5C3}" type="presOf" srcId="{F9E00C16-5313-4BD6-88A7-FCAACA2FDCCB}" destId="{F9DE7B65-5A43-4BBF-A306-B21A6390D3CD}" srcOrd="0" destOrd="0" presId="urn:microsoft.com/office/officeart/2005/8/layout/hList9"/>
    <dgm:cxn modelId="{70856FE7-38F6-4640-B66E-E010C9216211}" type="presOf" srcId="{236D6921-0A8B-4F69-9C73-4DEC120C8389}" destId="{6CA1418E-B5C3-4106-B29A-49552B20DDEA}" srcOrd="0" destOrd="0" presId="urn:microsoft.com/office/officeart/2005/8/layout/hList9"/>
    <dgm:cxn modelId="{E605B9F2-A35D-43D6-9C44-FD2AD7ABDBB0}" type="presOf" srcId="{2A8E7B22-624F-4342-90D5-D6B665C109A9}" destId="{11E76D3D-27B1-4D88-97EC-E1B9C45CB9F4}" srcOrd="1" destOrd="0" presId="urn:microsoft.com/office/officeart/2005/8/layout/hList9"/>
    <dgm:cxn modelId="{DAD0147A-AB97-4CC5-A39E-8BBB515941B1}" type="presParOf" srcId="{219B230B-851E-471A-B4CF-08B3ABACC424}" destId="{95E27A5B-874C-4D10-8DE7-A77D0C496FE6}" srcOrd="0" destOrd="0" presId="urn:microsoft.com/office/officeart/2005/8/layout/hList9"/>
    <dgm:cxn modelId="{46850E64-0313-40A5-90D6-63383058BB7D}" type="presParOf" srcId="{219B230B-851E-471A-B4CF-08B3ABACC424}" destId="{3B6D0B08-112C-46E1-A151-EF686A18D324}" srcOrd="1" destOrd="0" presId="urn:microsoft.com/office/officeart/2005/8/layout/hList9"/>
    <dgm:cxn modelId="{C70821AB-85F6-46FE-B33E-74265C9230A8}" type="presParOf" srcId="{3B6D0B08-112C-46E1-A151-EF686A18D324}" destId="{C7DC7717-75C4-4D7D-9457-A5CD58B82BE5}" srcOrd="0" destOrd="0" presId="urn:microsoft.com/office/officeart/2005/8/layout/hList9"/>
    <dgm:cxn modelId="{0B8EB77C-EEDC-4747-B6CB-311CD7D40CDA}" type="presParOf" srcId="{3B6D0B08-112C-46E1-A151-EF686A18D324}" destId="{8D91E7EC-F7D7-42A5-9F32-C6D8E13C34C2}" srcOrd="1" destOrd="0" presId="urn:microsoft.com/office/officeart/2005/8/layout/hList9"/>
    <dgm:cxn modelId="{CA4D04B7-273A-4CD5-B0C7-4619814C4367}" type="presParOf" srcId="{8D91E7EC-F7D7-42A5-9F32-C6D8E13C34C2}" destId="{7949A771-D32E-4E30-8982-A3535C38A41B}" srcOrd="0" destOrd="0" presId="urn:microsoft.com/office/officeart/2005/8/layout/hList9"/>
    <dgm:cxn modelId="{828B6888-6491-4412-8197-E6BFA1070336}" type="presParOf" srcId="{8D91E7EC-F7D7-42A5-9F32-C6D8E13C34C2}" destId="{11E76D3D-27B1-4D88-97EC-E1B9C45CB9F4}" srcOrd="1" destOrd="0" presId="urn:microsoft.com/office/officeart/2005/8/layout/hList9"/>
    <dgm:cxn modelId="{A251997D-A070-4054-9DEF-14E77380787C}" type="presParOf" srcId="{3B6D0B08-112C-46E1-A151-EF686A18D324}" destId="{AACF2486-3557-46FE-B140-06E5D30A6A34}" srcOrd="2" destOrd="0" presId="urn:microsoft.com/office/officeart/2005/8/layout/hList9"/>
    <dgm:cxn modelId="{25340377-C5D3-4874-8ACA-3BFE6EC0757E}" type="presParOf" srcId="{AACF2486-3557-46FE-B140-06E5D30A6A34}" destId="{0E381941-3256-4459-AB18-1C390B47CDC8}" srcOrd="0" destOrd="0" presId="urn:microsoft.com/office/officeart/2005/8/layout/hList9"/>
    <dgm:cxn modelId="{A803AFD9-3DB5-4E36-8159-A761F17AAFC3}" type="presParOf" srcId="{AACF2486-3557-46FE-B140-06E5D30A6A34}" destId="{943FF992-E738-4F55-B7F5-9C10BC4644F6}" srcOrd="1" destOrd="0" presId="urn:microsoft.com/office/officeart/2005/8/layout/hList9"/>
    <dgm:cxn modelId="{FF4B8DB3-DD98-453C-A138-DE181733E662}" type="presParOf" srcId="{3B6D0B08-112C-46E1-A151-EF686A18D324}" destId="{DC830FDD-2562-439A-8640-E1224160A190}" srcOrd="3" destOrd="0" presId="urn:microsoft.com/office/officeart/2005/8/layout/hList9"/>
    <dgm:cxn modelId="{20C6D313-AD9B-463C-808E-09E306D64147}" type="presParOf" srcId="{DC830FDD-2562-439A-8640-E1224160A190}" destId="{6CA1418E-B5C3-4106-B29A-49552B20DDEA}" srcOrd="0" destOrd="0" presId="urn:microsoft.com/office/officeart/2005/8/layout/hList9"/>
    <dgm:cxn modelId="{6BB74CCA-7450-48F2-9FFB-2912B5814211}" type="presParOf" srcId="{DC830FDD-2562-439A-8640-E1224160A190}" destId="{DE6F9588-D28F-41B2-8ACB-EE96809907F8}" srcOrd="1" destOrd="0" presId="urn:microsoft.com/office/officeart/2005/8/layout/hList9"/>
    <dgm:cxn modelId="{64A1FA01-8B93-49AB-89CA-65E23E4ACD95}" type="presParOf" srcId="{3B6D0B08-112C-46E1-A151-EF686A18D324}" destId="{CE9CDD3F-407A-4892-AC03-66380EE255DD}" srcOrd="4" destOrd="0" presId="urn:microsoft.com/office/officeart/2005/8/layout/hList9"/>
    <dgm:cxn modelId="{7A2DFE40-BEED-488F-A2F0-17C34BC8B4AB}" type="presParOf" srcId="{CE9CDD3F-407A-4892-AC03-66380EE255DD}" destId="{E7B46336-3D12-4D90-980E-27BB14F35BD6}" srcOrd="0" destOrd="0" presId="urn:microsoft.com/office/officeart/2005/8/layout/hList9"/>
    <dgm:cxn modelId="{B1AB92A0-33DB-40A2-90C2-C3ACE93E7527}" type="presParOf" srcId="{CE9CDD3F-407A-4892-AC03-66380EE255DD}" destId="{C984211D-1791-498E-9F3F-A7170B735ECA}" srcOrd="1" destOrd="0" presId="urn:microsoft.com/office/officeart/2005/8/layout/hList9"/>
    <dgm:cxn modelId="{68E05AE9-9D4B-4C6B-B8E0-2161FD8D483A}" type="presParOf" srcId="{3B6D0B08-112C-46E1-A151-EF686A18D324}" destId="{9B6C2738-8333-4910-8AEC-C5158460FF8B}" srcOrd="5" destOrd="0" presId="urn:microsoft.com/office/officeart/2005/8/layout/hList9"/>
    <dgm:cxn modelId="{AB034191-3487-4FD6-A1DD-22B60F8B63DC}" type="presParOf" srcId="{9B6C2738-8333-4910-8AEC-C5158460FF8B}" destId="{D5FFDCD8-B919-46EA-B8F3-FC9594C5C0F0}" srcOrd="0" destOrd="0" presId="urn:microsoft.com/office/officeart/2005/8/layout/hList9"/>
    <dgm:cxn modelId="{4B159292-54AD-4C04-9FFA-B9723D0763A5}" type="presParOf" srcId="{9B6C2738-8333-4910-8AEC-C5158460FF8B}" destId="{AC356579-19DF-4C96-A6B6-CB9A9CDD5B9B}" srcOrd="1" destOrd="0" presId="urn:microsoft.com/office/officeart/2005/8/layout/hList9"/>
    <dgm:cxn modelId="{6225DA50-6490-4D6E-AD58-CFA96B9E1C81}" type="presParOf" srcId="{219B230B-851E-471A-B4CF-08B3ABACC424}" destId="{A5E9B716-4636-4E9C-B84C-50C17E058EB4}" srcOrd="2" destOrd="0" presId="urn:microsoft.com/office/officeart/2005/8/layout/hList9"/>
    <dgm:cxn modelId="{BC1E59F2-8D28-4B39-ABEA-FAF65789DA28}" type="presParOf" srcId="{219B230B-851E-471A-B4CF-08B3ABACC424}" destId="{F9BE7DD1-44BF-4731-BC59-993A432A5C01}" srcOrd="3" destOrd="0" presId="urn:microsoft.com/office/officeart/2005/8/layout/hList9"/>
    <dgm:cxn modelId="{4DCCE19C-B87A-4011-B37A-E66F29E7E3F8}" type="presParOf" srcId="{219B230B-851E-471A-B4CF-08B3ABACC424}" destId="{C40D90B0-AF3C-46DC-85A8-CB8D000526C4}" srcOrd="4" destOrd="0" presId="urn:microsoft.com/office/officeart/2005/8/layout/hList9"/>
    <dgm:cxn modelId="{422B8596-9D43-4718-BD46-3E7511CF41C4}" type="presParOf" srcId="{219B230B-851E-471A-B4CF-08B3ABACC424}" destId="{AFD90BA9-7428-4EC3-A9A5-49AFBBFE14C6}" srcOrd="5" destOrd="0" presId="urn:microsoft.com/office/officeart/2005/8/layout/hList9"/>
    <dgm:cxn modelId="{A84FCE5C-ADC6-418C-9152-EC596D2234DF}" type="presParOf" srcId="{219B230B-851E-471A-B4CF-08B3ABACC424}" destId="{FCD37CF7-B15E-4121-A09B-FE13C37C71E6}" srcOrd="6" destOrd="0" presId="urn:microsoft.com/office/officeart/2005/8/layout/hList9"/>
    <dgm:cxn modelId="{26E6CC06-7566-46E3-8618-580F2F59AFDE}" type="presParOf" srcId="{FCD37CF7-B15E-4121-A09B-FE13C37C71E6}" destId="{C97FC85F-A442-4103-AEDE-CCE00BE24E51}" srcOrd="0" destOrd="0" presId="urn:microsoft.com/office/officeart/2005/8/layout/hList9"/>
    <dgm:cxn modelId="{27388BB2-6436-42AE-9780-EB0E5C6676DA}" type="presParOf" srcId="{FCD37CF7-B15E-4121-A09B-FE13C37C71E6}" destId="{CC7E1D1F-E827-4C50-BC82-58A9F6A7797F}" srcOrd="1" destOrd="0" presId="urn:microsoft.com/office/officeart/2005/8/layout/hList9"/>
    <dgm:cxn modelId="{4490AB6D-CA46-47D3-9BA8-C0B91A84A163}" type="presParOf" srcId="{CC7E1D1F-E827-4C50-BC82-58A9F6A7797F}" destId="{65F7537D-4140-4A34-BF81-8E8A94BAF71D}" srcOrd="0" destOrd="0" presId="urn:microsoft.com/office/officeart/2005/8/layout/hList9"/>
    <dgm:cxn modelId="{FD91E915-3202-4FED-9DF9-6431F3F93DFC}" type="presParOf" srcId="{CC7E1D1F-E827-4C50-BC82-58A9F6A7797F}" destId="{8273B1E4-9B96-44A8-8FEE-E16A4C7B4F9A}" srcOrd="1" destOrd="0" presId="urn:microsoft.com/office/officeart/2005/8/layout/hList9"/>
    <dgm:cxn modelId="{5F4293B6-24B5-47D1-8D19-403E77F58788}" type="presParOf" srcId="{FCD37CF7-B15E-4121-A09B-FE13C37C71E6}" destId="{AC01B8FC-5B3F-421E-9FFB-CC20A4EC37A2}" srcOrd="2" destOrd="0" presId="urn:microsoft.com/office/officeart/2005/8/layout/hList9"/>
    <dgm:cxn modelId="{95D2FB4A-0EE5-452F-8751-3C0CE852BE7A}" type="presParOf" srcId="{AC01B8FC-5B3F-421E-9FFB-CC20A4EC37A2}" destId="{6714F522-735A-4E83-815E-EEDF8F328E4C}" srcOrd="0" destOrd="0" presId="urn:microsoft.com/office/officeart/2005/8/layout/hList9"/>
    <dgm:cxn modelId="{591A1FBE-9E51-4974-9826-6122B55D1691}" type="presParOf" srcId="{AC01B8FC-5B3F-421E-9FFB-CC20A4EC37A2}" destId="{5A9A8698-A3B5-4D15-9E8E-7C4A4FAE1AD0}" srcOrd="1" destOrd="0" presId="urn:microsoft.com/office/officeart/2005/8/layout/hList9"/>
    <dgm:cxn modelId="{955BAE8D-C069-4CD5-8FAF-83C9A9216E00}" type="presParOf" srcId="{FCD37CF7-B15E-4121-A09B-FE13C37C71E6}" destId="{1A5B0D5C-3837-4F3C-A081-0D733681E590}" srcOrd="3" destOrd="0" presId="urn:microsoft.com/office/officeart/2005/8/layout/hList9"/>
    <dgm:cxn modelId="{9C760704-E204-4A6A-8A8B-39F10C74A721}" type="presParOf" srcId="{1A5B0D5C-3837-4F3C-A081-0D733681E590}" destId="{18BB9231-C7F1-40AE-AD8E-E044224D1EF6}" srcOrd="0" destOrd="0" presId="urn:microsoft.com/office/officeart/2005/8/layout/hList9"/>
    <dgm:cxn modelId="{44CEC2E4-7961-48AA-AFA3-C634942327B4}" type="presParOf" srcId="{1A5B0D5C-3837-4F3C-A081-0D733681E590}" destId="{6F8C820E-C549-419D-9A03-4D4FFBEF637B}" srcOrd="1" destOrd="0" presId="urn:microsoft.com/office/officeart/2005/8/layout/hList9"/>
    <dgm:cxn modelId="{BA29DDDC-58B6-4B7F-8EE3-C24DEE881F1B}" type="presParOf" srcId="{FCD37CF7-B15E-4121-A09B-FE13C37C71E6}" destId="{DA47505E-6496-42E6-AC06-8A4A4C622E5B}" srcOrd="4" destOrd="0" presId="urn:microsoft.com/office/officeart/2005/8/layout/hList9"/>
    <dgm:cxn modelId="{47C33FF3-7F23-4505-B20C-24BCA16D9FFD}" type="presParOf" srcId="{DA47505E-6496-42E6-AC06-8A4A4C622E5B}" destId="{4C34BAE2-BD2C-4E7D-828D-1AE9C472EA33}" srcOrd="0" destOrd="0" presId="urn:microsoft.com/office/officeart/2005/8/layout/hList9"/>
    <dgm:cxn modelId="{74D788A9-0774-44E2-9390-1AF5C23E91F5}" type="presParOf" srcId="{DA47505E-6496-42E6-AC06-8A4A4C622E5B}" destId="{35AF8306-0C62-4B04-9EA0-7A43C82E9741}" srcOrd="1" destOrd="0" presId="urn:microsoft.com/office/officeart/2005/8/layout/hList9"/>
    <dgm:cxn modelId="{92593B81-3825-465C-A351-517A1D342A29}" type="presParOf" srcId="{FCD37CF7-B15E-4121-A09B-FE13C37C71E6}" destId="{37F7804E-AC9D-4AEC-BA46-248035AFDE40}" srcOrd="5" destOrd="0" presId="urn:microsoft.com/office/officeart/2005/8/layout/hList9"/>
    <dgm:cxn modelId="{8EA1204E-0C8F-4AB8-B2A8-1A867931EEF6}" type="presParOf" srcId="{37F7804E-AC9D-4AEC-BA46-248035AFDE40}" destId="{7E0CD859-5500-4C09-9966-C1B0C654F5B1}" srcOrd="0" destOrd="0" presId="urn:microsoft.com/office/officeart/2005/8/layout/hList9"/>
    <dgm:cxn modelId="{128E96E3-F907-4F25-8E42-BDA418DD5226}" type="presParOf" srcId="{37F7804E-AC9D-4AEC-BA46-248035AFDE40}" destId="{D8F923D2-C03B-4C84-9D6A-7C6B4338D2C2}" srcOrd="1" destOrd="0" presId="urn:microsoft.com/office/officeart/2005/8/layout/hList9"/>
    <dgm:cxn modelId="{456615CA-069B-4ABF-98E0-DD0F149284E6}" type="presParOf" srcId="{219B230B-851E-471A-B4CF-08B3ABACC424}" destId="{9DEB78F7-BEE7-4F46-85B8-AD12A9DF0237}" srcOrd="7" destOrd="0" presId="urn:microsoft.com/office/officeart/2005/8/layout/hList9"/>
    <dgm:cxn modelId="{E547D863-C69D-48F0-8FD2-D86CEC69357F}" type="presParOf" srcId="{219B230B-851E-471A-B4CF-08B3ABACC424}" destId="{F9DE7B65-5A43-4BBF-A306-B21A6390D3C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1A7DE-5AEE-4A58-B1E5-D29460998785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AU"/>
        </a:p>
      </dgm:t>
    </dgm:pt>
    <dgm:pt modelId="{3621032A-D4C4-4C15-B106-F52829399D52}">
      <dgm:prSet/>
      <dgm:spPr/>
      <dgm:t>
        <a:bodyPr/>
        <a:lstStyle/>
        <a:p>
          <a:r>
            <a:rPr lang="en-AU" baseline="0" dirty="0"/>
            <a:t>Two assessment exercises</a:t>
          </a:r>
          <a:endParaRPr lang="en-AU" dirty="0"/>
        </a:p>
      </dgm:t>
    </dgm:pt>
    <dgm:pt modelId="{E4464DD3-8EB9-4D33-9744-F9088ADADAB2}" type="parTrans" cxnId="{E8E89BDF-DF6F-46A9-B0AE-EDD86BD751A0}">
      <dgm:prSet/>
      <dgm:spPr/>
      <dgm:t>
        <a:bodyPr/>
        <a:lstStyle/>
        <a:p>
          <a:endParaRPr lang="en-AU"/>
        </a:p>
      </dgm:t>
    </dgm:pt>
    <dgm:pt modelId="{1AC194BF-D781-4BB0-9C89-134D2E2D3AD4}" type="sibTrans" cxnId="{E8E89BDF-DF6F-46A9-B0AE-EDD86BD751A0}">
      <dgm:prSet/>
      <dgm:spPr/>
      <dgm:t>
        <a:bodyPr/>
        <a:lstStyle/>
        <a:p>
          <a:endParaRPr lang="en-AU"/>
        </a:p>
      </dgm:t>
    </dgm:pt>
    <dgm:pt modelId="{C419A54D-2E3F-48C4-994A-A132D93DE052}">
      <dgm:prSet/>
      <dgm:spPr/>
      <dgm:t>
        <a:bodyPr/>
        <a:lstStyle/>
        <a:p>
          <a:r>
            <a:rPr lang="en-AU" dirty="0"/>
            <a:t>Excellence in Research for Australia (ERA): research quality</a:t>
          </a:r>
        </a:p>
      </dgm:t>
    </dgm:pt>
    <dgm:pt modelId="{BA676B60-F8BD-4B32-8868-6B8F153C4703}" type="parTrans" cxnId="{86812D29-D41F-4608-BB36-01E0954EDA18}">
      <dgm:prSet/>
      <dgm:spPr/>
      <dgm:t>
        <a:bodyPr/>
        <a:lstStyle/>
        <a:p>
          <a:endParaRPr lang="en-AU"/>
        </a:p>
      </dgm:t>
    </dgm:pt>
    <dgm:pt modelId="{CA32C235-CE46-4BDC-AC2D-FD8D024CB74E}" type="sibTrans" cxnId="{86812D29-D41F-4608-BB36-01E0954EDA18}">
      <dgm:prSet/>
      <dgm:spPr/>
      <dgm:t>
        <a:bodyPr/>
        <a:lstStyle/>
        <a:p>
          <a:endParaRPr lang="en-AU"/>
        </a:p>
      </dgm:t>
    </dgm:pt>
    <dgm:pt modelId="{A014B22F-1FB9-4A8B-9AF7-677DEEF68DE1}">
      <dgm:prSet/>
      <dgm:spPr/>
      <dgm:t>
        <a:bodyPr/>
        <a:lstStyle/>
        <a:p>
          <a:r>
            <a:rPr lang="en-AU" dirty="0"/>
            <a:t>Engagement and Impact assessment (EI): engagement and impact beyond academia</a:t>
          </a:r>
        </a:p>
      </dgm:t>
    </dgm:pt>
    <dgm:pt modelId="{D3BDC3AC-8C1F-4F31-A364-F668EB778919}" type="parTrans" cxnId="{1935381F-A32B-44FE-99A4-7A52595FFD67}">
      <dgm:prSet/>
      <dgm:spPr/>
      <dgm:t>
        <a:bodyPr/>
        <a:lstStyle/>
        <a:p>
          <a:endParaRPr lang="en-AU"/>
        </a:p>
      </dgm:t>
    </dgm:pt>
    <dgm:pt modelId="{4F386ACF-42C4-43C8-A4E1-88316BEA437F}" type="sibTrans" cxnId="{1935381F-A32B-44FE-99A4-7A52595FFD67}">
      <dgm:prSet/>
      <dgm:spPr/>
      <dgm:t>
        <a:bodyPr/>
        <a:lstStyle/>
        <a:p>
          <a:endParaRPr lang="en-AU"/>
        </a:p>
      </dgm:t>
    </dgm:pt>
    <dgm:pt modelId="{BAB42B67-486F-4008-B8F2-B85A4B36CAF4}">
      <dgm:prSet/>
      <dgm:spPr/>
      <dgm:t>
        <a:bodyPr/>
        <a:lstStyle/>
        <a:p>
          <a:r>
            <a:rPr lang="en-AU" baseline="0" dirty="0"/>
            <a:t>Universities </a:t>
          </a:r>
          <a:r>
            <a:rPr lang="en-AU" u="sng" baseline="0" dirty="0"/>
            <a:t>only</a:t>
          </a:r>
          <a:r>
            <a:rPr lang="en-AU" baseline="0" dirty="0"/>
            <a:t> (all 42)</a:t>
          </a:r>
          <a:endParaRPr lang="en-AU" dirty="0"/>
        </a:p>
      </dgm:t>
    </dgm:pt>
    <dgm:pt modelId="{336F4D63-D42E-491A-AD68-E1F5B1487211}" type="parTrans" cxnId="{BB4C4DCD-C79D-4156-88A9-91ABD21F9C84}">
      <dgm:prSet/>
      <dgm:spPr/>
      <dgm:t>
        <a:bodyPr/>
        <a:lstStyle/>
        <a:p>
          <a:endParaRPr lang="en-AU"/>
        </a:p>
      </dgm:t>
    </dgm:pt>
    <dgm:pt modelId="{6E860860-44F8-496A-A54A-D2BEAABD0BD1}" type="sibTrans" cxnId="{BB4C4DCD-C79D-4156-88A9-91ABD21F9C84}">
      <dgm:prSet/>
      <dgm:spPr/>
      <dgm:t>
        <a:bodyPr/>
        <a:lstStyle/>
        <a:p>
          <a:endParaRPr lang="en-AU"/>
        </a:p>
      </dgm:t>
    </dgm:pt>
    <dgm:pt modelId="{BF752189-16AC-4FA9-AFE1-CD5E5574E01C}">
      <dgm:prSet/>
      <dgm:spPr/>
      <dgm:t>
        <a:bodyPr/>
        <a:lstStyle/>
        <a:p>
          <a:r>
            <a:rPr lang="en-AU" baseline="0" dirty="0"/>
            <a:t>Voluntary</a:t>
          </a:r>
          <a:endParaRPr lang="en-AU" dirty="0"/>
        </a:p>
      </dgm:t>
    </dgm:pt>
    <dgm:pt modelId="{ED207DFF-E1CF-4BF9-AE7D-2D32FCBE52A1}" type="parTrans" cxnId="{837E6493-AC3F-468A-B323-5493188DCA0C}">
      <dgm:prSet/>
      <dgm:spPr/>
      <dgm:t>
        <a:bodyPr/>
        <a:lstStyle/>
        <a:p>
          <a:endParaRPr lang="en-AU"/>
        </a:p>
      </dgm:t>
    </dgm:pt>
    <dgm:pt modelId="{29AD6C32-6256-48B5-BE42-7C3ECC884263}" type="sibTrans" cxnId="{837E6493-AC3F-468A-B323-5493188DCA0C}">
      <dgm:prSet/>
      <dgm:spPr/>
      <dgm:t>
        <a:bodyPr/>
        <a:lstStyle/>
        <a:p>
          <a:endParaRPr lang="en-AU"/>
        </a:p>
      </dgm:t>
    </dgm:pt>
    <dgm:pt modelId="{29A992CE-5108-4EF7-8E83-9094FBB4BBE3}">
      <dgm:prSet/>
      <dgm:spPr/>
      <dgm:t>
        <a:bodyPr/>
        <a:lstStyle/>
        <a:p>
          <a:r>
            <a:rPr lang="en-AU" baseline="0" dirty="0"/>
            <a:t>Not tied to funding</a:t>
          </a:r>
          <a:endParaRPr lang="en-AU" dirty="0"/>
        </a:p>
      </dgm:t>
    </dgm:pt>
    <dgm:pt modelId="{FCEF112C-D550-4207-A4D7-E05EF6671375}" type="parTrans" cxnId="{45A41DF7-B6ED-4FE8-8EC6-A03A16669698}">
      <dgm:prSet/>
      <dgm:spPr/>
      <dgm:t>
        <a:bodyPr/>
        <a:lstStyle/>
        <a:p>
          <a:endParaRPr lang="en-AU"/>
        </a:p>
      </dgm:t>
    </dgm:pt>
    <dgm:pt modelId="{5A82E98B-77B4-494C-82C3-0ED377C87919}" type="sibTrans" cxnId="{45A41DF7-B6ED-4FE8-8EC6-A03A16669698}">
      <dgm:prSet/>
      <dgm:spPr/>
      <dgm:t>
        <a:bodyPr/>
        <a:lstStyle/>
        <a:p>
          <a:endParaRPr lang="en-AU"/>
        </a:p>
      </dgm:t>
    </dgm:pt>
    <dgm:pt modelId="{35655E9C-8578-4478-8C07-E14982E29571}" type="pres">
      <dgm:prSet presAssocID="{3691A7DE-5AEE-4A58-B1E5-D29460998785}" presName="linear" presStyleCnt="0">
        <dgm:presLayoutVars>
          <dgm:animLvl val="lvl"/>
          <dgm:resizeHandles val="exact"/>
        </dgm:presLayoutVars>
      </dgm:prSet>
      <dgm:spPr/>
    </dgm:pt>
    <dgm:pt modelId="{43601561-E67A-4AD7-BF0A-9C75E17E4D38}" type="pres">
      <dgm:prSet presAssocID="{3621032A-D4C4-4C15-B106-F52829399D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C220B3-34FD-4767-8B75-43174C42B590}" type="pres">
      <dgm:prSet presAssocID="{3621032A-D4C4-4C15-B106-F52829399D52}" presName="childText" presStyleLbl="revTx" presStyleIdx="0" presStyleCnt="1">
        <dgm:presLayoutVars>
          <dgm:bulletEnabled val="1"/>
        </dgm:presLayoutVars>
      </dgm:prSet>
      <dgm:spPr/>
    </dgm:pt>
    <dgm:pt modelId="{035DB478-2F12-4794-8666-36B868DA3924}" type="pres">
      <dgm:prSet presAssocID="{BAB42B67-486F-4008-B8F2-B85A4B36CAF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AAD9C3-D507-4B3A-B1C9-374D71E3712E}" type="pres">
      <dgm:prSet presAssocID="{6E860860-44F8-496A-A54A-D2BEAABD0BD1}" presName="spacer" presStyleCnt="0"/>
      <dgm:spPr/>
    </dgm:pt>
    <dgm:pt modelId="{FE94D49B-B241-4F58-8594-FED4E8B3B39E}" type="pres">
      <dgm:prSet presAssocID="{BF752189-16AC-4FA9-AFE1-CD5E5574E0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709C69-A4A2-4F49-8FBB-7D70E241CC99}" type="pres">
      <dgm:prSet presAssocID="{29AD6C32-6256-48B5-BE42-7C3ECC884263}" presName="spacer" presStyleCnt="0"/>
      <dgm:spPr/>
    </dgm:pt>
    <dgm:pt modelId="{0B34CC52-5CA1-4106-A8E8-41A9AF6798F3}" type="pres">
      <dgm:prSet presAssocID="{29A992CE-5108-4EF7-8E83-9094FBB4BB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935381F-A32B-44FE-99A4-7A52595FFD67}" srcId="{3621032A-D4C4-4C15-B106-F52829399D52}" destId="{A014B22F-1FB9-4A8B-9AF7-677DEEF68DE1}" srcOrd="1" destOrd="0" parTransId="{D3BDC3AC-8C1F-4F31-A364-F668EB778919}" sibTransId="{4F386ACF-42C4-43C8-A4E1-88316BEA437F}"/>
    <dgm:cxn modelId="{86812D29-D41F-4608-BB36-01E0954EDA18}" srcId="{3621032A-D4C4-4C15-B106-F52829399D52}" destId="{C419A54D-2E3F-48C4-994A-A132D93DE052}" srcOrd="0" destOrd="0" parTransId="{BA676B60-F8BD-4B32-8868-6B8F153C4703}" sibTransId="{CA32C235-CE46-4BDC-AC2D-FD8D024CB74E}"/>
    <dgm:cxn modelId="{7F509D46-C109-49DD-ABD0-1700CAB5B31B}" type="presOf" srcId="{3621032A-D4C4-4C15-B106-F52829399D52}" destId="{43601561-E67A-4AD7-BF0A-9C75E17E4D38}" srcOrd="0" destOrd="0" presId="urn:microsoft.com/office/officeart/2005/8/layout/vList2"/>
    <dgm:cxn modelId="{38DDCD4A-D989-4B4D-B494-37B812E74B68}" type="presOf" srcId="{BAB42B67-486F-4008-B8F2-B85A4B36CAF4}" destId="{035DB478-2F12-4794-8666-36B868DA3924}" srcOrd="0" destOrd="0" presId="urn:microsoft.com/office/officeart/2005/8/layout/vList2"/>
    <dgm:cxn modelId="{11C2766B-FB32-4167-BD5A-25B787A4E1B8}" type="presOf" srcId="{A014B22F-1FB9-4A8B-9AF7-677DEEF68DE1}" destId="{EEC220B3-34FD-4767-8B75-43174C42B590}" srcOrd="0" destOrd="1" presId="urn:microsoft.com/office/officeart/2005/8/layout/vList2"/>
    <dgm:cxn modelId="{D0261081-069F-4662-88FF-C9790DBF0EFE}" type="presOf" srcId="{C419A54D-2E3F-48C4-994A-A132D93DE052}" destId="{EEC220B3-34FD-4767-8B75-43174C42B590}" srcOrd="0" destOrd="0" presId="urn:microsoft.com/office/officeart/2005/8/layout/vList2"/>
    <dgm:cxn modelId="{837E6493-AC3F-468A-B323-5493188DCA0C}" srcId="{3691A7DE-5AEE-4A58-B1E5-D29460998785}" destId="{BF752189-16AC-4FA9-AFE1-CD5E5574E01C}" srcOrd="2" destOrd="0" parTransId="{ED207DFF-E1CF-4BF9-AE7D-2D32FCBE52A1}" sibTransId="{29AD6C32-6256-48B5-BE42-7C3ECC884263}"/>
    <dgm:cxn modelId="{DD6142A3-3AAF-4B55-B618-36730311B80B}" type="presOf" srcId="{29A992CE-5108-4EF7-8E83-9094FBB4BBE3}" destId="{0B34CC52-5CA1-4106-A8E8-41A9AF6798F3}" srcOrd="0" destOrd="0" presId="urn:microsoft.com/office/officeart/2005/8/layout/vList2"/>
    <dgm:cxn modelId="{3C90B8B2-5D69-41CA-A9D7-41EDE78E1A72}" type="presOf" srcId="{3691A7DE-5AEE-4A58-B1E5-D29460998785}" destId="{35655E9C-8578-4478-8C07-E14982E29571}" srcOrd="0" destOrd="0" presId="urn:microsoft.com/office/officeart/2005/8/layout/vList2"/>
    <dgm:cxn modelId="{B82025C5-E3D5-4B03-B787-8D7BD6F3885A}" type="presOf" srcId="{BF752189-16AC-4FA9-AFE1-CD5E5574E01C}" destId="{FE94D49B-B241-4F58-8594-FED4E8B3B39E}" srcOrd="0" destOrd="0" presId="urn:microsoft.com/office/officeart/2005/8/layout/vList2"/>
    <dgm:cxn modelId="{BB4C4DCD-C79D-4156-88A9-91ABD21F9C84}" srcId="{3691A7DE-5AEE-4A58-B1E5-D29460998785}" destId="{BAB42B67-486F-4008-B8F2-B85A4B36CAF4}" srcOrd="1" destOrd="0" parTransId="{336F4D63-D42E-491A-AD68-E1F5B1487211}" sibTransId="{6E860860-44F8-496A-A54A-D2BEAABD0BD1}"/>
    <dgm:cxn modelId="{E8E89BDF-DF6F-46A9-B0AE-EDD86BD751A0}" srcId="{3691A7DE-5AEE-4A58-B1E5-D29460998785}" destId="{3621032A-D4C4-4C15-B106-F52829399D52}" srcOrd="0" destOrd="0" parTransId="{E4464DD3-8EB9-4D33-9744-F9088ADADAB2}" sibTransId="{1AC194BF-D781-4BB0-9C89-134D2E2D3AD4}"/>
    <dgm:cxn modelId="{45A41DF7-B6ED-4FE8-8EC6-A03A16669698}" srcId="{3691A7DE-5AEE-4A58-B1E5-D29460998785}" destId="{29A992CE-5108-4EF7-8E83-9094FBB4BBE3}" srcOrd="3" destOrd="0" parTransId="{FCEF112C-D550-4207-A4D7-E05EF6671375}" sibTransId="{5A82E98B-77B4-494C-82C3-0ED377C87919}"/>
    <dgm:cxn modelId="{537C5518-B542-4A60-864C-10C2786B1475}" type="presParOf" srcId="{35655E9C-8578-4478-8C07-E14982E29571}" destId="{43601561-E67A-4AD7-BF0A-9C75E17E4D38}" srcOrd="0" destOrd="0" presId="urn:microsoft.com/office/officeart/2005/8/layout/vList2"/>
    <dgm:cxn modelId="{91CF8737-1868-4264-9D6E-B1694FA98E42}" type="presParOf" srcId="{35655E9C-8578-4478-8C07-E14982E29571}" destId="{EEC220B3-34FD-4767-8B75-43174C42B590}" srcOrd="1" destOrd="0" presId="urn:microsoft.com/office/officeart/2005/8/layout/vList2"/>
    <dgm:cxn modelId="{76F0FCE9-A2BC-45FA-8BD9-A0C6F8DE8181}" type="presParOf" srcId="{35655E9C-8578-4478-8C07-E14982E29571}" destId="{035DB478-2F12-4794-8666-36B868DA3924}" srcOrd="2" destOrd="0" presId="urn:microsoft.com/office/officeart/2005/8/layout/vList2"/>
    <dgm:cxn modelId="{4321F325-1413-424B-836A-2A32F53CB828}" type="presParOf" srcId="{35655E9C-8578-4478-8C07-E14982E29571}" destId="{14AAD9C3-D507-4B3A-B1C9-374D71E3712E}" srcOrd="3" destOrd="0" presId="urn:microsoft.com/office/officeart/2005/8/layout/vList2"/>
    <dgm:cxn modelId="{4C206826-0C6A-4A79-9712-D3C8906D039B}" type="presParOf" srcId="{35655E9C-8578-4478-8C07-E14982E29571}" destId="{FE94D49B-B241-4F58-8594-FED4E8B3B39E}" srcOrd="4" destOrd="0" presId="urn:microsoft.com/office/officeart/2005/8/layout/vList2"/>
    <dgm:cxn modelId="{4964FADB-78E2-46D6-9291-B1FC322A53ED}" type="presParOf" srcId="{35655E9C-8578-4478-8C07-E14982E29571}" destId="{88709C69-A4A2-4F49-8FBB-7D70E241CC99}" srcOrd="5" destOrd="0" presId="urn:microsoft.com/office/officeart/2005/8/layout/vList2"/>
    <dgm:cxn modelId="{305B2CC3-50B8-4074-A61E-5CEFF386CC45}" type="presParOf" srcId="{35655E9C-8578-4478-8C07-E14982E29571}" destId="{0B34CC52-5CA1-4106-A8E8-41A9AF6798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640D73-3421-4954-A79E-7E288794B59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10B4DA4D-D41D-4976-999F-554BB309B011}">
      <dgm:prSet phldrT="[Text]"/>
      <dgm:spPr/>
      <dgm:t>
        <a:bodyPr/>
        <a:lstStyle/>
        <a:p>
          <a:r>
            <a:rPr lang="en-AU"/>
            <a:t>2010–15: First 3 ERA rounds</a:t>
          </a:r>
          <a:endParaRPr lang="en-AU" dirty="0"/>
        </a:p>
      </dgm:t>
    </dgm:pt>
    <dgm:pt modelId="{8728A412-8E65-4B06-89C6-20314201FA1E}" type="parTrans" cxnId="{93F0C53B-19C8-4415-8B46-F7ECBF98D7D9}">
      <dgm:prSet/>
      <dgm:spPr/>
      <dgm:t>
        <a:bodyPr/>
        <a:lstStyle/>
        <a:p>
          <a:endParaRPr lang="en-AU"/>
        </a:p>
      </dgm:t>
    </dgm:pt>
    <dgm:pt modelId="{F5E12332-97FC-49DB-A7F5-BC1EEAEE1CE6}" type="sibTrans" cxnId="{93F0C53B-19C8-4415-8B46-F7ECBF98D7D9}">
      <dgm:prSet/>
      <dgm:spPr/>
      <dgm:t>
        <a:bodyPr/>
        <a:lstStyle/>
        <a:p>
          <a:endParaRPr lang="en-AU"/>
        </a:p>
      </dgm:t>
    </dgm:pt>
    <dgm:pt modelId="{7AF5F31D-7789-4823-8677-57AA5CEC3FB5}">
      <dgm:prSet phldrT="[Text]"/>
      <dgm:spPr/>
      <dgm:t>
        <a:bodyPr/>
        <a:lstStyle/>
        <a:p>
          <a:r>
            <a:rPr lang="en-AU"/>
            <a:t>2018: ERA + EI</a:t>
          </a:r>
          <a:endParaRPr lang="en-AU" dirty="0"/>
        </a:p>
      </dgm:t>
    </dgm:pt>
    <dgm:pt modelId="{B02EEA2C-4009-4FED-9647-7C190AC1441A}" type="parTrans" cxnId="{A8EEFD9F-7C1C-4ECD-9C3A-D4B02727FB5E}">
      <dgm:prSet/>
      <dgm:spPr/>
      <dgm:t>
        <a:bodyPr/>
        <a:lstStyle/>
        <a:p>
          <a:endParaRPr lang="en-AU"/>
        </a:p>
      </dgm:t>
    </dgm:pt>
    <dgm:pt modelId="{7575024D-5067-49D9-B0C2-8F7516F6D95A}" type="sibTrans" cxnId="{A8EEFD9F-7C1C-4ECD-9C3A-D4B02727FB5E}">
      <dgm:prSet/>
      <dgm:spPr/>
      <dgm:t>
        <a:bodyPr/>
        <a:lstStyle/>
        <a:p>
          <a:endParaRPr lang="en-AU"/>
        </a:p>
      </dgm:t>
    </dgm:pt>
    <dgm:pt modelId="{8157D9F2-9669-4E8D-97AD-9828384390CC}">
      <dgm:prSet phldrT="[Text]"/>
      <dgm:spPr/>
      <dgm:t>
        <a:bodyPr/>
        <a:lstStyle/>
        <a:p>
          <a:r>
            <a:rPr lang="en-AU"/>
            <a:t>2020–21: ERA EI Review</a:t>
          </a:r>
          <a:endParaRPr lang="en-AU" dirty="0"/>
        </a:p>
      </dgm:t>
    </dgm:pt>
    <dgm:pt modelId="{281384C5-6041-4B91-BD34-DDBE0D7509ED}" type="parTrans" cxnId="{0C501F9D-9A25-4157-A7D7-E522DCDD9141}">
      <dgm:prSet/>
      <dgm:spPr/>
      <dgm:t>
        <a:bodyPr/>
        <a:lstStyle/>
        <a:p>
          <a:endParaRPr lang="en-AU"/>
        </a:p>
      </dgm:t>
    </dgm:pt>
    <dgm:pt modelId="{0E9EC36C-7397-46AC-9A97-FCFCE788AEB4}" type="sibTrans" cxnId="{0C501F9D-9A25-4157-A7D7-E522DCDD9141}">
      <dgm:prSet/>
      <dgm:spPr/>
      <dgm:t>
        <a:bodyPr/>
        <a:lstStyle/>
        <a:p>
          <a:endParaRPr lang="en-AU"/>
        </a:p>
      </dgm:t>
    </dgm:pt>
    <dgm:pt modelId="{A9ED468E-0B0C-42A9-BDF7-3ABA443521AF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2400"/>
            </a:spcAft>
          </a:pPr>
          <a:r>
            <a:rPr lang="en-AU" sz="2000"/>
            <a:t>2023: ERA</a:t>
          </a:r>
          <a:endParaRPr lang="en-AU" sz="2000" dirty="0"/>
        </a:p>
      </dgm:t>
    </dgm:pt>
    <dgm:pt modelId="{E1E7CECA-CDB9-4B01-90E0-9D4B380A474C}" type="parTrans" cxnId="{6E19A895-5615-427A-9929-FEF0A9261021}">
      <dgm:prSet/>
      <dgm:spPr/>
      <dgm:t>
        <a:bodyPr/>
        <a:lstStyle/>
        <a:p>
          <a:endParaRPr lang="en-AU"/>
        </a:p>
      </dgm:t>
    </dgm:pt>
    <dgm:pt modelId="{97245ED5-72D5-491B-B2A2-7FFFE03B4531}" type="sibTrans" cxnId="{6E19A895-5615-427A-9929-FEF0A9261021}">
      <dgm:prSet/>
      <dgm:spPr/>
      <dgm:t>
        <a:bodyPr/>
        <a:lstStyle/>
        <a:p>
          <a:endParaRPr lang="en-AU"/>
        </a:p>
      </dgm:t>
    </dgm:pt>
    <dgm:pt modelId="{F169C1E7-A160-4771-A624-75363D167750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2400"/>
            </a:spcAft>
          </a:pPr>
          <a:r>
            <a:rPr lang="en-AU" sz="2000"/>
            <a:t>2024: EI</a:t>
          </a:r>
          <a:endParaRPr lang="en-AU" sz="2000" dirty="0"/>
        </a:p>
      </dgm:t>
    </dgm:pt>
    <dgm:pt modelId="{AE87A85F-B9CF-4133-8E02-A26B3AC29728}" type="parTrans" cxnId="{FFC589CC-A6F1-4F8C-9ECA-E12545B68101}">
      <dgm:prSet/>
      <dgm:spPr/>
      <dgm:t>
        <a:bodyPr/>
        <a:lstStyle/>
        <a:p>
          <a:endParaRPr lang="en-AU"/>
        </a:p>
      </dgm:t>
    </dgm:pt>
    <dgm:pt modelId="{96E971FC-3BA5-4DD4-B343-A1C073469C08}" type="sibTrans" cxnId="{FFC589CC-A6F1-4F8C-9ECA-E12545B68101}">
      <dgm:prSet/>
      <dgm:spPr/>
      <dgm:t>
        <a:bodyPr/>
        <a:lstStyle/>
        <a:p>
          <a:endParaRPr lang="en-AU"/>
        </a:p>
      </dgm:t>
    </dgm:pt>
    <dgm:pt modelId="{80B0807F-09B0-4C3C-A705-CEABC80B9CF8}">
      <dgm:prSet phldrT="[Text]"/>
      <dgm:spPr/>
      <dgm:t>
        <a:bodyPr/>
        <a:lstStyle/>
        <a:p>
          <a:r>
            <a:rPr lang="en-AU"/>
            <a:t>2021–22: Preparation for next rounds</a:t>
          </a:r>
          <a:endParaRPr lang="en-AU" dirty="0"/>
        </a:p>
      </dgm:t>
    </dgm:pt>
    <dgm:pt modelId="{30FFF089-DFB1-4661-AF05-4512454B0286}" type="parTrans" cxnId="{C3369ADF-734C-45D4-8142-6AFE3D329EB6}">
      <dgm:prSet/>
      <dgm:spPr/>
    </dgm:pt>
    <dgm:pt modelId="{7B284678-E9D8-4310-9DBC-6B99F9023151}" type="sibTrans" cxnId="{C3369ADF-734C-45D4-8142-6AFE3D329EB6}">
      <dgm:prSet/>
      <dgm:spPr/>
      <dgm:t>
        <a:bodyPr/>
        <a:lstStyle/>
        <a:p>
          <a:endParaRPr lang="en-AU"/>
        </a:p>
        <a:p>
          <a:endParaRPr lang="en-AU"/>
        </a:p>
      </dgm:t>
    </dgm:pt>
    <dgm:pt modelId="{B51F00C7-B530-47C1-AB79-A3AF38A3C9D8}" type="pres">
      <dgm:prSet presAssocID="{2F640D73-3421-4954-A79E-7E288794B597}" presName="Name0" presStyleCnt="0">
        <dgm:presLayoutVars>
          <dgm:dir/>
          <dgm:resizeHandles val="exact"/>
        </dgm:presLayoutVars>
      </dgm:prSet>
      <dgm:spPr/>
    </dgm:pt>
    <dgm:pt modelId="{3E57D1A0-6D73-4CBE-9A6D-5D38BCF6AB6E}" type="pres">
      <dgm:prSet presAssocID="{10B4DA4D-D41D-4976-999F-554BB309B011}" presName="node" presStyleLbl="node1" presStyleIdx="0" presStyleCnt="6" custScaleY="252602">
        <dgm:presLayoutVars>
          <dgm:bulletEnabled val="1"/>
        </dgm:presLayoutVars>
      </dgm:prSet>
      <dgm:spPr/>
    </dgm:pt>
    <dgm:pt modelId="{FC4F03CE-6737-4754-9D59-0908AA6D8D7F}" type="pres">
      <dgm:prSet presAssocID="{F5E12332-97FC-49DB-A7F5-BC1EEAEE1CE6}" presName="sibTrans" presStyleLbl="sibTrans2D1" presStyleIdx="0" presStyleCnt="5"/>
      <dgm:spPr/>
    </dgm:pt>
    <dgm:pt modelId="{7D2E6988-ED0C-433C-BC29-22AA558804DA}" type="pres">
      <dgm:prSet presAssocID="{F5E12332-97FC-49DB-A7F5-BC1EEAEE1CE6}" presName="connectorText" presStyleLbl="sibTrans2D1" presStyleIdx="0" presStyleCnt="5"/>
      <dgm:spPr/>
    </dgm:pt>
    <dgm:pt modelId="{0A1C951B-7C97-404E-A6FA-977748D5B785}" type="pres">
      <dgm:prSet presAssocID="{7AF5F31D-7789-4823-8677-57AA5CEC3FB5}" presName="node" presStyleLbl="node1" presStyleIdx="1" presStyleCnt="6" custScaleY="252602">
        <dgm:presLayoutVars>
          <dgm:bulletEnabled val="1"/>
        </dgm:presLayoutVars>
      </dgm:prSet>
      <dgm:spPr/>
    </dgm:pt>
    <dgm:pt modelId="{D47C3657-CBE7-46D7-B6C2-58FDA7ADDE2D}" type="pres">
      <dgm:prSet presAssocID="{7575024D-5067-49D9-B0C2-8F7516F6D95A}" presName="sibTrans" presStyleLbl="sibTrans2D1" presStyleIdx="1" presStyleCnt="5"/>
      <dgm:spPr/>
    </dgm:pt>
    <dgm:pt modelId="{83BD2FE6-A32D-4058-ADDE-8460261A47E4}" type="pres">
      <dgm:prSet presAssocID="{7575024D-5067-49D9-B0C2-8F7516F6D95A}" presName="connectorText" presStyleLbl="sibTrans2D1" presStyleIdx="1" presStyleCnt="5"/>
      <dgm:spPr/>
    </dgm:pt>
    <dgm:pt modelId="{752811B7-6326-4CDF-AD4B-87628732EC37}" type="pres">
      <dgm:prSet presAssocID="{8157D9F2-9669-4E8D-97AD-9828384390CC}" presName="node" presStyleLbl="node1" presStyleIdx="2" presStyleCnt="6" custScaleY="252602">
        <dgm:presLayoutVars>
          <dgm:bulletEnabled val="1"/>
        </dgm:presLayoutVars>
      </dgm:prSet>
      <dgm:spPr/>
    </dgm:pt>
    <dgm:pt modelId="{652EAFD9-0D17-4311-8E61-EE0E7F6BC66B}" type="pres">
      <dgm:prSet presAssocID="{0E9EC36C-7397-46AC-9A97-FCFCE788AEB4}" presName="sibTrans" presStyleLbl="sibTrans2D1" presStyleIdx="2" presStyleCnt="5"/>
      <dgm:spPr/>
    </dgm:pt>
    <dgm:pt modelId="{B07C83B1-C3E4-4CDA-A954-FB0C27CAE336}" type="pres">
      <dgm:prSet presAssocID="{0E9EC36C-7397-46AC-9A97-FCFCE788AEB4}" presName="connectorText" presStyleLbl="sibTrans2D1" presStyleIdx="2" presStyleCnt="5"/>
      <dgm:spPr/>
    </dgm:pt>
    <dgm:pt modelId="{5B130028-8132-491A-B217-3359BFE37049}" type="pres">
      <dgm:prSet presAssocID="{80B0807F-09B0-4C3C-A705-CEABC80B9CF8}" presName="node" presStyleLbl="node1" presStyleIdx="3" presStyleCnt="6" custScaleY="252602">
        <dgm:presLayoutVars>
          <dgm:bulletEnabled val="1"/>
        </dgm:presLayoutVars>
      </dgm:prSet>
      <dgm:spPr/>
    </dgm:pt>
    <dgm:pt modelId="{651B3D8D-97D1-4498-87F8-CF8853BF7ADB}" type="pres">
      <dgm:prSet presAssocID="{7B284678-E9D8-4310-9DBC-6B99F9023151}" presName="sibTrans" presStyleLbl="sibTrans2D1" presStyleIdx="3" presStyleCnt="5"/>
      <dgm:spPr/>
    </dgm:pt>
    <dgm:pt modelId="{073AC842-3025-45F0-90AB-B00E7B9D76A6}" type="pres">
      <dgm:prSet presAssocID="{7B284678-E9D8-4310-9DBC-6B99F9023151}" presName="connectorText" presStyleLbl="sibTrans2D1" presStyleIdx="3" presStyleCnt="5"/>
      <dgm:spPr/>
    </dgm:pt>
    <dgm:pt modelId="{4C7EA003-B09A-4CE4-B9A6-CBD5E7F9FE16}" type="pres">
      <dgm:prSet presAssocID="{A9ED468E-0B0C-42A9-BDF7-3ABA443521AF}" presName="node" presStyleLbl="node1" presStyleIdx="4" presStyleCnt="6" custScaleY="252602">
        <dgm:presLayoutVars>
          <dgm:bulletEnabled val="1"/>
        </dgm:presLayoutVars>
      </dgm:prSet>
      <dgm:spPr/>
    </dgm:pt>
    <dgm:pt modelId="{DE8B20CF-4DBD-4EE0-A27B-FDBC86DDC6EB}" type="pres">
      <dgm:prSet presAssocID="{97245ED5-72D5-491B-B2A2-7FFFE03B4531}" presName="sibTrans" presStyleLbl="sibTrans2D1" presStyleIdx="4" presStyleCnt="5"/>
      <dgm:spPr/>
    </dgm:pt>
    <dgm:pt modelId="{D0AB6E47-64E4-4EA5-ABE6-87D45C1B4634}" type="pres">
      <dgm:prSet presAssocID="{97245ED5-72D5-491B-B2A2-7FFFE03B4531}" presName="connectorText" presStyleLbl="sibTrans2D1" presStyleIdx="4" presStyleCnt="5"/>
      <dgm:spPr/>
    </dgm:pt>
    <dgm:pt modelId="{1A687EE7-309B-4F41-ABF3-D9C430ADE976}" type="pres">
      <dgm:prSet presAssocID="{F169C1E7-A160-4771-A624-75363D167750}" presName="node" presStyleLbl="node1" presStyleIdx="5" presStyleCnt="6" custScaleY="252602">
        <dgm:presLayoutVars>
          <dgm:bulletEnabled val="1"/>
        </dgm:presLayoutVars>
      </dgm:prSet>
      <dgm:spPr/>
    </dgm:pt>
  </dgm:ptLst>
  <dgm:cxnLst>
    <dgm:cxn modelId="{663B4306-7D1E-4520-BF79-BA6275FF6A01}" type="presOf" srcId="{0E9EC36C-7397-46AC-9A97-FCFCE788AEB4}" destId="{652EAFD9-0D17-4311-8E61-EE0E7F6BC66B}" srcOrd="0" destOrd="0" presId="urn:microsoft.com/office/officeart/2005/8/layout/process1"/>
    <dgm:cxn modelId="{CEF45212-A958-40D9-A3D6-5CE962388794}" type="presOf" srcId="{7575024D-5067-49D9-B0C2-8F7516F6D95A}" destId="{83BD2FE6-A32D-4058-ADDE-8460261A47E4}" srcOrd="1" destOrd="0" presId="urn:microsoft.com/office/officeart/2005/8/layout/process1"/>
    <dgm:cxn modelId="{93F0C53B-19C8-4415-8B46-F7ECBF98D7D9}" srcId="{2F640D73-3421-4954-A79E-7E288794B597}" destId="{10B4DA4D-D41D-4976-999F-554BB309B011}" srcOrd="0" destOrd="0" parTransId="{8728A412-8E65-4B06-89C6-20314201FA1E}" sibTransId="{F5E12332-97FC-49DB-A7F5-BC1EEAEE1CE6}"/>
    <dgm:cxn modelId="{7E70E05C-A5B8-4606-B480-87DB497F02AE}" type="presOf" srcId="{7AF5F31D-7789-4823-8677-57AA5CEC3FB5}" destId="{0A1C951B-7C97-404E-A6FA-977748D5B785}" srcOrd="0" destOrd="0" presId="urn:microsoft.com/office/officeart/2005/8/layout/process1"/>
    <dgm:cxn modelId="{02C3135D-FB37-47F7-9943-4FCA020C9637}" type="presOf" srcId="{7575024D-5067-49D9-B0C2-8F7516F6D95A}" destId="{D47C3657-CBE7-46D7-B6C2-58FDA7ADDE2D}" srcOrd="0" destOrd="0" presId="urn:microsoft.com/office/officeart/2005/8/layout/process1"/>
    <dgm:cxn modelId="{9E836D5E-61F0-4EF8-A699-546D22B1CF55}" type="presOf" srcId="{97245ED5-72D5-491B-B2A2-7FFFE03B4531}" destId="{DE8B20CF-4DBD-4EE0-A27B-FDBC86DDC6EB}" srcOrd="0" destOrd="0" presId="urn:microsoft.com/office/officeart/2005/8/layout/process1"/>
    <dgm:cxn modelId="{47337B41-4378-4930-A6EA-3AD082BC5430}" type="presOf" srcId="{F5E12332-97FC-49DB-A7F5-BC1EEAEE1CE6}" destId="{7D2E6988-ED0C-433C-BC29-22AA558804DA}" srcOrd="1" destOrd="0" presId="urn:microsoft.com/office/officeart/2005/8/layout/process1"/>
    <dgm:cxn modelId="{9490B246-0F7C-4736-9C3E-2D2323EEEA7C}" type="presOf" srcId="{2F640D73-3421-4954-A79E-7E288794B597}" destId="{B51F00C7-B530-47C1-AB79-A3AF38A3C9D8}" srcOrd="0" destOrd="0" presId="urn:microsoft.com/office/officeart/2005/8/layout/process1"/>
    <dgm:cxn modelId="{893E8679-560D-4D69-A5C0-6236D89BC0B4}" type="presOf" srcId="{F5E12332-97FC-49DB-A7F5-BC1EEAEE1CE6}" destId="{FC4F03CE-6737-4754-9D59-0908AA6D8D7F}" srcOrd="0" destOrd="0" presId="urn:microsoft.com/office/officeart/2005/8/layout/process1"/>
    <dgm:cxn modelId="{9098E17C-630A-4535-B0BE-5442572C7516}" type="presOf" srcId="{7B284678-E9D8-4310-9DBC-6B99F9023151}" destId="{651B3D8D-97D1-4498-87F8-CF8853BF7ADB}" srcOrd="0" destOrd="0" presId="urn:microsoft.com/office/officeart/2005/8/layout/process1"/>
    <dgm:cxn modelId="{EF59A68D-9B7C-47D5-8609-5B5056C9221D}" type="presOf" srcId="{0E9EC36C-7397-46AC-9A97-FCFCE788AEB4}" destId="{B07C83B1-C3E4-4CDA-A954-FB0C27CAE336}" srcOrd="1" destOrd="0" presId="urn:microsoft.com/office/officeart/2005/8/layout/process1"/>
    <dgm:cxn modelId="{6E19A895-5615-427A-9929-FEF0A9261021}" srcId="{2F640D73-3421-4954-A79E-7E288794B597}" destId="{A9ED468E-0B0C-42A9-BDF7-3ABA443521AF}" srcOrd="4" destOrd="0" parTransId="{E1E7CECA-CDB9-4B01-90E0-9D4B380A474C}" sibTransId="{97245ED5-72D5-491B-B2A2-7FFFE03B4531}"/>
    <dgm:cxn modelId="{0C501F9D-9A25-4157-A7D7-E522DCDD9141}" srcId="{2F640D73-3421-4954-A79E-7E288794B597}" destId="{8157D9F2-9669-4E8D-97AD-9828384390CC}" srcOrd="2" destOrd="0" parTransId="{281384C5-6041-4B91-BD34-DDBE0D7509ED}" sibTransId="{0E9EC36C-7397-46AC-9A97-FCFCE788AEB4}"/>
    <dgm:cxn modelId="{A8EEFD9F-7C1C-4ECD-9C3A-D4B02727FB5E}" srcId="{2F640D73-3421-4954-A79E-7E288794B597}" destId="{7AF5F31D-7789-4823-8677-57AA5CEC3FB5}" srcOrd="1" destOrd="0" parTransId="{B02EEA2C-4009-4FED-9647-7C190AC1441A}" sibTransId="{7575024D-5067-49D9-B0C2-8F7516F6D95A}"/>
    <dgm:cxn modelId="{9A94B3BD-2736-4786-B29A-9630BAA4E2D1}" type="presOf" srcId="{8157D9F2-9669-4E8D-97AD-9828384390CC}" destId="{752811B7-6326-4CDF-AD4B-87628732EC37}" srcOrd="0" destOrd="0" presId="urn:microsoft.com/office/officeart/2005/8/layout/process1"/>
    <dgm:cxn modelId="{3C3E56C4-1E4F-471B-A7EA-ECF126716FEF}" type="presOf" srcId="{97245ED5-72D5-491B-B2A2-7FFFE03B4531}" destId="{D0AB6E47-64E4-4EA5-ABE6-87D45C1B4634}" srcOrd="1" destOrd="0" presId="urn:microsoft.com/office/officeart/2005/8/layout/process1"/>
    <dgm:cxn modelId="{656CCEC4-5560-41A1-A89D-ECFDE67A8071}" type="presOf" srcId="{10B4DA4D-D41D-4976-999F-554BB309B011}" destId="{3E57D1A0-6D73-4CBE-9A6D-5D38BCF6AB6E}" srcOrd="0" destOrd="0" presId="urn:microsoft.com/office/officeart/2005/8/layout/process1"/>
    <dgm:cxn modelId="{96D83FC7-FA7F-4C0C-A3C4-72FC8EFFF336}" type="presOf" srcId="{7B284678-E9D8-4310-9DBC-6B99F9023151}" destId="{073AC842-3025-45F0-90AB-B00E7B9D76A6}" srcOrd="1" destOrd="0" presId="urn:microsoft.com/office/officeart/2005/8/layout/process1"/>
    <dgm:cxn modelId="{B15012CC-BECC-410F-9265-C0797D9288E1}" type="presOf" srcId="{F169C1E7-A160-4771-A624-75363D167750}" destId="{1A687EE7-309B-4F41-ABF3-D9C430ADE976}" srcOrd="0" destOrd="0" presId="urn:microsoft.com/office/officeart/2005/8/layout/process1"/>
    <dgm:cxn modelId="{FFC589CC-A6F1-4F8C-9ECA-E12545B68101}" srcId="{2F640D73-3421-4954-A79E-7E288794B597}" destId="{F169C1E7-A160-4771-A624-75363D167750}" srcOrd="5" destOrd="0" parTransId="{AE87A85F-B9CF-4133-8E02-A26B3AC29728}" sibTransId="{96E971FC-3BA5-4DD4-B343-A1C073469C08}"/>
    <dgm:cxn modelId="{C5FA7CD5-43F0-4AFF-AE37-70B7939C44EC}" type="presOf" srcId="{A9ED468E-0B0C-42A9-BDF7-3ABA443521AF}" destId="{4C7EA003-B09A-4CE4-B9A6-CBD5E7F9FE16}" srcOrd="0" destOrd="0" presId="urn:microsoft.com/office/officeart/2005/8/layout/process1"/>
    <dgm:cxn modelId="{C3369ADF-734C-45D4-8142-6AFE3D329EB6}" srcId="{2F640D73-3421-4954-A79E-7E288794B597}" destId="{80B0807F-09B0-4C3C-A705-CEABC80B9CF8}" srcOrd="3" destOrd="0" parTransId="{30FFF089-DFB1-4661-AF05-4512454B0286}" sibTransId="{7B284678-E9D8-4310-9DBC-6B99F9023151}"/>
    <dgm:cxn modelId="{C0D071F2-D7E0-4873-9AC2-7A9A953DEF7E}" type="presOf" srcId="{80B0807F-09B0-4C3C-A705-CEABC80B9CF8}" destId="{5B130028-8132-491A-B217-3359BFE37049}" srcOrd="0" destOrd="0" presId="urn:microsoft.com/office/officeart/2005/8/layout/process1"/>
    <dgm:cxn modelId="{56650518-2EFB-4761-985C-A2960B7CF837}" type="presParOf" srcId="{B51F00C7-B530-47C1-AB79-A3AF38A3C9D8}" destId="{3E57D1A0-6D73-4CBE-9A6D-5D38BCF6AB6E}" srcOrd="0" destOrd="0" presId="urn:microsoft.com/office/officeart/2005/8/layout/process1"/>
    <dgm:cxn modelId="{A4504EAE-DABF-469D-B90C-437ED5740BFE}" type="presParOf" srcId="{B51F00C7-B530-47C1-AB79-A3AF38A3C9D8}" destId="{FC4F03CE-6737-4754-9D59-0908AA6D8D7F}" srcOrd="1" destOrd="0" presId="urn:microsoft.com/office/officeart/2005/8/layout/process1"/>
    <dgm:cxn modelId="{A8225FD9-2291-4776-BAB4-EB76A48670DF}" type="presParOf" srcId="{FC4F03CE-6737-4754-9D59-0908AA6D8D7F}" destId="{7D2E6988-ED0C-433C-BC29-22AA558804DA}" srcOrd="0" destOrd="0" presId="urn:microsoft.com/office/officeart/2005/8/layout/process1"/>
    <dgm:cxn modelId="{4B6DCEE9-4F15-463F-8743-542ED6C1490E}" type="presParOf" srcId="{B51F00C7-B530-47C1-AB79-A3AF38A3C9D8}" destId="{0A1C951B-7C97-404E-A6FA-977748D5B785}" srcOrd="2" destOrd="0" presId="urn:microsoft.com/office/officeart/2005/8/layout/process1"/>
    <dgm:cxn modelId="{2CE09B0A-AFBA-452A-AFC2-02B119151AB2}" type="presParOf" srcId="{B51F00C7-B530-47C1-AB79-A3AF38A3C9D8}" destId="{D47C3657-CBE7-46D7-B6C2-58FDA7ADDE2D}" srcOrd="3" destOrd="0" presId="urn:microsoft.com/office/officeart/2005/8/layout/process1"/>
    <dgm:cxn modelId="{C78E0AF1-6B45-4FD2-ADD2-2316BA0E4397}" type="presParOf" srcId="{D47C3657-CBE7-46D7-B6C2-58FDA7ADDE2D}" destId="{83BD2FE6-A32D-4058-ADDE-8460261A47E4}" srcOrd="0" destOrd="0" presId="urn:microsoft.com/office/officeart/2005/8/layout/process1"/>
    <dgm:cxn modelId="{0CF4A6AB-A175-4E17-A948-CB065FF4D44F}" type="presParOf" srcId="{B51F00C7-B530-47C1-AB79-A3AF38A3C9D8}" destId="{752811B7-6326-4CDF-AD4B-87628732EC37}" srcOrd="4" destOrd="0" presId="urn:microsoft.com/office/officeart/2005/8/layout/process1"/>
    <dgm:cxn modelId="{173AEB4B-DA27-4081-A465-16B2CB246C05}" type="presParOf" srcId="{B51F00C7-B530-47C1-AB79-A3AF38A3C9D8}" destId="{652EAFD9-0D17-4311-8E61-EE0E7F6BC66B}" srcOrd="5" destOrd="0" presId="urn:microsoft.com/office/officeart/2005/8/layout/process1"/>
    <dgm:cxn modelId="{530C3516-73F9-4706-891C-84B2AF996FA0}" type="presParOf" srcId="{652EAFD9-0D17-4311-8E61-EE0E7F6BC66B}" destId="{B07C83B1-C3E4-4CDA-A954-FB0C27CAE336}" srcOrd="0" destOrd="0" presId="urn:microsoft.com/office/officeart/2005/8/layout/process1"/>
    <dgm:cxn modelId="{1C545475-FD1F-43A4-8678-EB2EB7864FA6}" type="presParOf" srcId="{B51F00C7-B530-47C1-AB79-A3AF38A3C9D8}" destId="{5B130028-8132-491A-B217-3359BFE37049}" srcOrd="6" destOrd="0" presId="urn:microsoft.com/office/officeart/2005/8/layout/process1"/>
    <dgm:cxn modelId="{A730DB05-95F3-453C-BB53-743F8972B908}" type="presParOf" srcId="{B51F00C7-B530-47C1-AB79-A3AF38A3C9D8}" destId="{651B3D8D-97D1-4498-87F8-CF8853BF7ADB}" srcOrd="7" destOrd="0" presId="urn:microsoft.com/office/officeart/2005/8/layout/process1"/>
    <dgm:cxn modelId="{722D83E3-906A-4FF0-A16D-9E1F4684464C}" type="presParOf" srcId="{651B3D8D-97D1-4498-87F8-CF8853BF7ADB}" destId="{073AC842-3025-45F0-90AB-B00E7B9D76A6}" srcOrd="0" destOrd="0" presId="urn:microsoft.com/office/officeart/2005/8/layout/process1"/>
    <dgm:cxn modelId="{75231046-CF58-4960-B8F5-C1CD14815FC8}" type="presParOf" srcId="{B51F00C7-B530-47C1-AB79-A3AF38A3C9D8}" destId="{4C7EA003-B09A-4CE4-B9A6-CBD5E7F9FE16}" srcOrd="8" destOrd="0" presId="urn:microsoft.com/office/officeart/2005/8/layout/process1"/>
    <dgm:cxn modelId="{3EC23306-D2C3-444E-B5B4-CF32C803D357}" type="presParOf" srcId="{B51F00C7-B530-47C1-AB79-A3AF38A3C9D8}" destId="{DE8B20CF-4DBD-4EE0-A27B-FDBC86DDC6EB}" srcOrd="9" destOrd="0" presId="urn:microsoft.com/office/officeart/2005/8/layout/process1"/>
    <dgm:cxn modelId="{97167418-6B54-421D-8D16-13DE419A3B16}" type="presParOf" srcId="{DE8B20CF-4DBD-4EE0-A27B-FDBC86DDC6EB}" destId="{D0AB6E47-64E4-4EA5-ABE6-87D45C1B4634}" srcOrd="0" destOrd="0" presId="urn:microsoft.com/office/officeart/2005/8/layout/process1"/>
    <dgm:cxn modelId="{B929829F-B271-4D44-A069-179B64AA682D}" type="presParOf" srcId="{B51F00C7-B530-47C1-AB79-A3AF38A3C9D8}" destId="{1A687EE7-309B-4F41-ABF3-D9C430ADE97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4B6DFF-7D8F-4D1C-B458-E76C3247302D}" type="doc">
      <dgm:prSet loTypeId="urn:microsoft.com/office/officeart/2005/8/layout/hierarchy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AU"/>
        </a:p>
      </dgm:t>
    </dgm:pt>
    <dgm:pt modelId="{BFF38C55-C740-4C38-8B97-3C694D09E9FB}">
      <dgm:prSet phldrT="[Text]" custT="1"/>
      <dgm:spPr/>
      <dgm:t>
        <a:bodyPr/>
        <a:lstStyle/>
        <a:p>
          <a:r>
            <a:rPr lang="en-AU" sz="2400"/>
            <a:t>51 Physical sciences</a:t>
          </a:r>
          <a:endParaRPr lang="en-AU" sz="2400" dirty="0"/>
        </a:p>
      </dgm:t>
    </dgm:pt>
    <dgm:pt modelId="{D2E65C09-041E-4DBF-BC79-36FA53EFD482}" type="parTrans" cxnId="{95985FC9-AE76-4990-83AC-AEE944E3645D}">
      <dgm:prSet/>
      <dgm:spPr/>
      <dgm:t>
        <a:bodyPr/>
        <a:lstStyle/>
        <a:p>
          <a:endParaRPr lang="en-AU" sz="2000"/>
        </a:p>
      </dgm:t>
    </dgm:pt>
    <dgm:pt modelId="{0C364717-1DFA-4953-80A6-F93A11586F92}" type="sibTrans" cxnId="{95985FC9-AE76-4990-83AC-AEE944E3645D}">
      <dgm:prSet/>
      <dgm:spPr/>
      <dgm:t>
        <a:bodyPr/>
        <a:lstStyle/>
        <a:p>
          <a:endParaRPr lang="en-AU" sz="2000"/>
        </a:p>
      </dgm:t>
    </dgm:pt>
    <dgm:pt modelId="{A6CB9ACE-A80D-48C5-8F1A-036220F941F6}">
      <dgm:prSet phldrT="[Text]" custT="1"/>
      <dgm:spPr/>
      <dgm:t>
        <a:bodyPr/>
        <a:lstStyle/>
        <a:p>
          <a:r>
            <a:rPr lang="en-AU" sz="2400"/>
            <a:t>5101 Astronomical sciences</a:t>
          </a:r>
          <a:endParaRPr lang="en-AU" sz="2400" dirty="0"/>
        </a:p>
      </dgm:t>
    </dgm:pt>
    <dgm:pt modelId="{F17C8477-B9F5-47A7-8C09-A08E3D3409E1}" type="parTrans" cxnId="{40FA198B-E5F2-434E-B4D9-29EAC15327C9}">
      <dgm:prSet/>
      <dgm:spPr/>
      <dgm:t>
        <a:bodyPr/>
        <a:lstStyle/>
        <a:p>
          <a:endParaRPr lang="en-AU" sz="2000"/>
        </a:p>
      </dgm:t>
    </dgm:pt>
    <dgm:pt modelId="{8A1A4F78-8EB5-4BA2-A774-C83FFC98141E}" type="sibTrans" cxnId="{40FA198B-E5F2-434E-B4D9-29EAC15327C9}">
      <dgm:prSet/>
      <dgm:spPr/>
      <dgm:t>
        <a:bodyPr/>
        <a:lstStyle/>
        <a:p>
          <a:endParaRPr lang="en-AU" sz="2000"/>
        </a:p>
      </dgm:t>
    </dgm:pt>
    <dgm:pt modelId="{B379F7AF-8582-40FD-9A0C-73C58DE0B1C2}">
      <dgm:prSet phldrT="[Text]" custT="1"/>
      <dgm:spPr/>
      <dgm:t>
        <a:bodyPr/>
        <a:lstStyle/>
        <a:p>
          <a:r>
            <a:rPr lang="en-AU" sz="2400"/>
            <a:t>510108 Solar physics</a:t>
          </a:r>
          <a:endParaRPr lang="en-AU" sz="2400" dirty="0"/>
        </a:p>
      </dgm:t>
    </dgm:pt>
    <dgm:pt modelId="{574BC075-17E0-48F1-A030-126934D3E5D8}" type="parTrans" cxnId="{B5633793-200D-44F0-B88C-990C08DAAC41}">
      <dgm:prSet/>
      <dgm:spPr/>
      <dgm:t>
        <a:bodyPr/>
        <a:lstStyle/>
        <a:p>
          <a:endParaRPr lang="en-AU" sz="2000"/>
        </a:p>
      </dgm:t>
    </dgm:pt>
    <dgm:pt modelId="{6A282330-DE89-4315-98E4-C9616C51D3A5}" type="sibTrans" cxnId="{B5633793-200D-44F0-B88C-990C08DAAC41}">
      <dgm:prSet/>
      <dgm:spPr/>
      <dgm:t>
        <a:bodyPr/>
        <a:lstStyle/>
        <a:p>
          <a:endParaRPr lang="en-AU" sz="2000"/>
        </a:p>
      </dgm:t>
    </dgm:pt>
    <dgm:pt modelId="{1EFB3E20-52DD-4271-B5BD-7DF76CD222AE}" type="pres">
      <dgm:prSet presAssocID="{834B6DFF-7D8F-4D1C-B458-E76C324730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34F4A1-B0E8-49FB-B3D6-AC1F86CAE11E}" type="pres">
      <dgm:prSet presAssocID="{BFF38C55-C740-4C38-8B97-3C694D09E9FB}" presName="hierRoot1" presStyleCnt="0"/>
      <dgm:spPr/>
    </dgm:pt>
    <dgm:pt modelId="{7DD3E0D3-1DFC-44B1-A78A-76DC52DB4947}" type="pres">
      <dgm:prSet presAssocID="{BFF38C55-C740-4C38-8B97-3C694D09E9FB}" presName="composite" presStyleCnt="0"/>
      <dgm:spPr/>
    </dgm:pt>
    <dgm:pt modelId="{4986037E-44FF-4EDF-B5CD-43C863292BAA}" type="pres">
      <dgm:prSet presAssocID="{BFF38C55-C740-4C38-8B97-3C694D09E9FB}" presName="background" presStyleLbl="node0" presStyleIdx="0" presStyleCnt="1"/>
      <dgm:spPr/>
    </dgm:pt>
    <dgm:pt modelId="{2B0D68EF-7C87-40EB-9BD1-A90B70BC5CDF}" type="pres">
      <dgm:prSet presAssocID="{BFF38C55-C740-4C38-8B97-3C694D09E9FB}" presName="text" presStyleLbl="fgAcc0" presStyleIdx="0" presStyleCnt="1" custScaleX="187121">
        <dgm:presLayoutVars>
          <dgm:chPref val="3"/>
        </dgm:presLayoutVars>
      </dgm:prSet>
      <dgm:spPr/>
    </dgm:pt>
    <dgm:pt modelId="{553F524C-2F95-4CEE-A6B1-FEEFD9F59894}" type="pres">
      <dgm:prSet presAssocID="{BFF38C55-C740-4C38-8B97-3C694D09E9FB}" presName="hierChild2" presStyleCnt="0"/>
      <dgm:spPr/>
    </dgm:pt>
    <dgm:pt modelId="{AF50ACED-8B58-4D89-9458-1AF6847F2BF3}" type="pres">
      <dgm:prSet presAssocID="{F17C8477-B9F5-47A7-8C09-A08E3D3409E1}" presName="Name10" presStyleLbl="parChTrans1D2" presStyleIdx="0" presStyleCnt="1"/>
      <dgm:spPr/>
    </dgm:pt>
    <dgm:pt modelId="{CD98D2F8-3C93-42F8-91A9-510AF4E90A17}" type="pres">
      <dgm:prSet presAssocID="{A6CB9ACE-A80D-48C5-8F1A-036220F941F6}" presName="hierRoot2" presStyleCnt="0"/>
      <dgm:spPr/>
    </dgm:pt>
    <dgm:pt modelId="{A3A5119F-9599-43CC-90EA-82986BAA8A87}" type="pres">
      <dgm:prSet presAssocID="{A6CB9ACE-A80D-48C5-8F1A-036220F941F6}" presName="composite2" presStyleCnt="0"/>
      <dgm:spPr/>
    </dgm:pt>
    <dgm:pt modelId="{08FA927A-E387-49A3-A5C4-8DE9BA5CD310}" type="pres">
      <dgm:prSet presAssocID="{A6CB9ACE-A80D-48C5-8F1A-036220F941F6}" presName="background2" presStyleLbl="node2" presStyleIdx="0" presStyleCnt="1"/>
      <dgm:spPr/>
    </dgm:pt>
    <dgm:pt modelId="{9D38C365-B6F8-46E7-9100-5A04D3517BD6}" type="pres">
      <dgm:prSet presAssocID="{A6CB9ACE-A80D-48C5-8F1A-036220F941F6}" presName="text2" presStyleLbl="fgAcc2" presStyleIdx="0" presStyleCnt="1" custScaleX="187121">
        <dgm:presLayoutVars>
          <dgm:chPref val="3"/>
        </dgm:presLayoutVars>
      </dgm:prSet>
      <dgm:spPr/>
    </dgm:pt>
    <dgm:pt modelId="{50D87057-9EA4-4952-9026-859196A255DC}" type="pres">
      <dgm:prSet presAssocID="{A6CB9ACE-A80D-48C5-8F1A-036220F941F6}" presName="hierChild3" presStyleCnt="0"/>
      <dgm:spPr/>
    </dgm:pt>
    <dgm:pt modelId="{254860AB-F947-4205-A785-343777DD5EAD}" type="pres">
      <dgm:prSet presAssocID="{574BC075-17E0-48F1-A030-126934D3E5D8}" presName="Name17" presStyleLbl="parChTrans1D3" presStyleIdx="0" presStyleCnt="1"/>
      <dgm:spPr/>
    </dgm:pt>
    <dgm:pt modelId="{0CF24BE2-2BD3-48B5-8DE4-35912AB5AD41}" type="pres">
      <dgm:prSet presAssocID="{B379F7AF-8582-40FD-9A0C-73C58DE0B1C2}" presName="hierRoot3" presStyleCnt="0"/>
      <dgm:spPr/>
    </dgm:pt>
    <dgm:pt modelId="{FA9D3C91-D0A9-44D0-A2C1-8A379A66DA36}" type="pres">
      <dgm:prSet presAssocID="{B379F7AF-8582-40FD-9A0C-73C58DE0B1C2}" presName="composite3" presStyleCnt="0"/>
      <dgm:spPr/>
    </dgm:pt>
    <dgm:pt modelId="{555584E0-C550-4015-B05E-C70EC490F0B3}" type="pres">
      <dgm:prSet presAssocID="{B379F7AF-8582-40FD-9A0C-73C58DE0B1C2}" presName="background3" presStyleLbl="node3" presStyleIdx="0" presStyleCnt="1"/>
      <dgm:spPr/>
    </dgm:pt>
    <dgm:pt modelId="{04F4E5C7-083E-4A49-9A9A-1D3F10330FF4}" type="pres">
      <dgm:prSet presAssocID="{B379F7AF-8582-40FD-9A0C-73C58DE0B1C2}" presName="text3" presStyleLbl="fgAcc3" presStyleIdx="0" presStyleCnt="1" custScaleX="187121">
        <dgm:presLayoutVars>
          <dgm:chPref val="3"/>
        </dgm:presLayoutVars>
      </dgm:prSet>
      <dgm:spPr/>
    </dgm:pt>
    <dgm:pt modelId="{E4E5EB5D-B06F-400A-A33E-D5F087EDD33A}" type="pres">
      <dgm:prSet presAssocID="{B379F7AF-8582-40FD-9A0C-73C58DE0B1C2}" presName="hierChild4" presStyleCnt="0"/>
      <dgm:spPr/>
    </dgm:pt>
  </dgm:ptLst>
  <dgm:cxnLst>
    <dgm:cxn modelId="{96D5E321-88D0-4C97-BFE8-2002B632467C}" type="presOf" srcId="{A6CB9ACE-A80D-48C5-8F1A-036220F941F6}" destId="{9D38C365-B6F8-46E7-9100-5A04D3517BD6}" srcOrd="0" destOrd="0" presId="urn:microsoft.com/office/officeart/2005/8/layout/hierarchy1"/>
    <dgm:cxn modelId="{6C9AA065-0950-4B06-8F99-1022E721F026}" type="presOf" srcId="{B379F7AF-8582-40FD-9A0C-73C58DE0B1C2}" destId="{04F4E5C7-083E-4A49-9A9A-1D3F10330FF4}" srcOrd="0" destOrd="0" presId="urn:microsoft.com/office/officeart/2005/8/layout/hierarchy1"/>
    <dgm:cxn modelId="{AC43E34C-2E12-4468-9E7C-8E9154A3CE65}" type="presOf" srcId="{834B6DFF-7D8F-4D1C-B458-E76C3247302D}" destId="{1EFB3E20-52DD-4271-B5BD-7DF76CD222AE}" srcOrd="0" destOrd="0" presId="urn:microsoft.com/office/officeart/2005/8/layout/hierarchy1"/>
    <dgm:cxn modelId="{40FA198B-E5F2-434E-B4D9-29EAC15327C9}" srcId="{BFF38C55-C740-4C38-8B97-3C694D09E9FB}" destId="{A6CB9ACE-A80D-48C5-8F1A-036220F941F6}" srcOrd="0" destOrd="0" parTransId="{F17C8477-B9F5-47A7-8C09-A08E3D3409E1}" sibTransId="{8A1A4F78-8EB5-4BA2-A774-C83FFC98141E}"/>
    <dgm:cxn modelId="{B5633793-200D-44F0-B88C-990C08DAAC41}" srcId="{A6CB9ACE-A80D-48C5-8F1A-036220F941F6}" destId="{B379F7AF-8582-40FD-9A0C-73C58DE0B1C2}" srcOrd="0" destOrd="0" parTransId="{574BC075-17E0-48F1-A030-126934D3E5D8}" sibTransId="{6A282330-DE89-4315-98E4-C9616C51D3A5}"/>
    <dgm:cxn modelId="{879FD9B5-4A67-4F15-B372-A4D854A422F9}" type="presOf" srcId="{F17C8477-B9F5-47A7-8C09-A08E3D3409E1}" destId="{AF50ACED-8B58-4D89-9458-1AF6847F2BF3}" srcOrd="0" destOrd="0" presId="urn:microsoft.com/office/officeart/2005/8/layout/hierarchy1"/>
    <dgm:cxn modelId="{95985FC9-AE76-4990-83AC-AEE944E3645D}" srcId="{834B6DFF-7D8F-4D1C-B458-E76C3247302D}" destId="{BFF38C55-C740-4C38-8B97-3C694D09E9FB}" srcOrd="0" destOrd="0" parTransId="{D2E65C09-041E-4DBF-BC79-36FA53EFD482}" sibTransId="{0C364717-1DFA-4953-80A6-F93A11586F92}"/>
    <dgm:cxn modelId="{391ED4D5-56B4-4BBA-9E7E-0287E0565030}" type="presOf" srcId="{574BC075-17E0-48F1-A030-126934D3E5D8}" destId="{254860AB-F947-4205-A785-343777DD5EAD}" srcOrd="0" destOrd="0" presId="urn:microsoft.com/office/officeart/2005/8/layout/hierarchy1"/>
    <dgm:cxn modelId="{82E6D8F3-CC98-4B0A-B905-39551C11E706}" type="presOf" srcId="{BFF38C55-C740-4C38-8B97-3C694D09E9FB}" destId="{2B0D68EF-7C87-40EB-9BD1-A90B70BC5CDF}" srcOrd="0" destOrd="0" presId="urn:microsoft.com/office/officeart/2005/8/layout/hierarchy1"/>
    <dgm:cxn modelId="{64EB6ACC-5EF1-488C-9FA9-8F20B7F2B1D8}" type="presParOf" srcId="{1EFB3E20-52DD-4271-B5BD-7DF76CD222AE}" destId="{6034F4A1-B0E8-49FB-B3D6-AC1F86CAE11E}" srcOrd="0" destOrd="0" presId="urn:microsoft.com/office/officeart/2005/8/layout/hierarchy1"/>
    <dgm:cxn modelId="{94169AB7-EDE8-45DA-9A3D-9310F70FC7A6}" type="presParOf" srcId="{6034F4A1-B0E8-49FB-B3D6-AC1F86CAE11E}" destId="{7DD3E0D3-1DFC-44B1-A78A-76DC52DB4947}" srcOrd="0" destOrd="0" presId="urn:microsoft.com/office/officeart/2005/8/layout/hierarchy1"/>
    <dgm:cxn modelId="{DE585A56-631E-420C-A080-40CD5CB09753}" type="presParOf" srcId="{7DD3E0D3-1DFC-44B1-A78A-76DC52DB4947}" destId="{4986037E-44FF-4EDF-B5CD-43C863292BAA}" srcOrd="0" destOrd="0" presId="urn:microsoft.com/office/officeart/2005/8/layout/hierarchy1"/>
    <dgm:cxn modelId="{7CE7A8FC-CD28-4017-969A-AE517B4AA9CA}" type="presParOf" srcId="{7DD3E0D3-1DFC-44B1-A78A-76DC52DB4947}" destId="{2B0D68EF-7C87-40EB-9BD1-A90B70BC5CDF}" srcOrd="1" destOrd="0" presId="urn:microsoft.com/office/officeart/2005/8/layout/hierarchy1"/>
    <dgm:cxn modelId="{FF195119-323F-4C5C-A121-242EB58C22C5}" type="presParOf" srcId="{6034F4A1-B0E8-49FB-B3D6-AC1F86CAE11E}" destId="{553F524C-2F95-4CEE-A6B1-FEEFD9F59894}" srcOrd="1" destOrd="0" presId="urn:microsoft.com/office/officeart/2005/8/layout/hierarchy1"/>
    <dgm:cxn modelId="{54872F76-4211-4722-8275-DA4A196447E3}" type="presParOf" srcId="{553F524C-2F95-4CEE-A6B1-FEEFD9F59894}" destId="{AF50ACED-8B58-4D89-9458-1AF6847F2BF3}" srcOrd="0" destOrd="0" presId="urn:microsoft.com/office/officeart/2005/8/layout/hierarchy1"/>
    <dgm:cxn modelId="{0CC66EDC-514E-42A1-A82B-DC68442F8463}" type="presParOf" srcId="{553F524C-2F95-4CEE-A6B1-FEEFD9F59894}" destId="{CD98D2F8-3C93-42F8-91A9-510AF4E90A17}" srcOrd="1" destOrd="0" presId="urn:microsoft.com/office/officeart/2005/8/layout/hierarchy1"/>
    <dgm:cxn modelId="{1E94108A-04F5-4786-8995-32D69C5D66BA}" type="presParOf" srcId="{CD98D2F8-3C93-42F8-91A9-510AF4E90A17}" destId="{A3A5119F-9599-43CC-90EA-82986BAA8A87}" srcOrd="0" destOrd="0" presId="urn:microsoft.com/office/officeart/2005/8/layout/hierarchy1"/>
    <dgm:cxn modelId="{7F90477E-4F36-4B6F-9961-AF37090E5D03}" type="presParOf" srcId="{A3A5119F-9599-43CC-90EA-82986BAA8A87}" destId="{08FA927A-E387-49A3-A5C4-8DE9BA5CD310}" srcOrd="0" destOrd="0" presId="urn:microsoft.com/office/officeart/2005/8/layout/hierarchy1"/>
    <dgm:cxn modelId="{EE9DA967-68C1-493A-ADAA-FD0D6704E5FB}" type="presParOf" srcId="{A3A5119F-9599-43CC-90EA-82986BAA8A87}" destId="{9D38C365-B6F8-46E7-9100-5A04D3517BD6}" srcOrd="1" destOrd="0" presId="urn:microsoft.com/office/officeart/2005/8/layout/hierarchy1"/>
    <dgm:cxn modelId="{22405196-D568-4B75-8302-05A506509524}" type="presParOf" srcId="{CD98D2F8-3C93-42F8-91A9-510AF4E90A17}" destId="{50D87057-9EA4-4952-9026-859196A255DC}" srcOrd="1" destOrd="0" presId="urn:microsoft.com/office/officeart/2005/8/layout/hierarchy1"/>
    <dgm:cxn modelId="{A043CC1E-6726-4341-80A9-7630EB15255A}" type="presParOf" srcId="{50D87057-9EA4-4952-9026-859196A255DC}" destId="{254860AB-F947-4205-A785-343777DD5EAD}" srcOrd="0" destOrd="0" presId="urn:microsoft.com/office/officeart/2005/8/layout/hierarchy1"/>
    <dgm:cxn modelId="{BE00C5D9-0886-4E3B-973D-516353218239}" type="presParOf" srcId="{50D87057-9EA4-4952-9026-859196A255DC}" destId="{0CF24BE2-2BD3-48B5-8DE4-35912AB5AD41}" srcOrd="1" destOrd="0" presId="urn:microsoft.com/office/officeart/2005/8/layout/hierarchy1"/>
    <dgm:cxn modelId="{5C9ABBAB-DB51-4642-9BDC-1612839C8ED5}" type="presParOf" srcId="{0CF24BE2-2BD3-48B5-8DE4-35912AB5AD41}" destId="{FA9D3C91-D0A9-44D0-A2C1-8A379A66DA36}" srcOrd="0" destOrd="0" presId="urn:microsoft.com/office/officeart/2005/8/layout/hierarchy1"/>
    <dgm:cxn modelId="{CADEE32F-C3DF-4D28-B12B-0E5834FBC6A3}" type="presParOf" srcId="{FA9D3C91-D0A9-44D0-A2C1-8A379A66DA36}" destId="{555584E0-C550-4015-B05E-C70EC490F0B3}" srcOrd="0" destOrd="0" presId="urn:microsoft.com/office/officeart/2005/8/layout/hierarchy1"/>
    <dgm:cxn modelId="{27349494-D62A-494A-9545-6B55BF80F974}" type="presParOf" srcId="{FA9D3C91-D0A9-44D0-A2C1-8A379A66DA36}" destId="{04F4E5C7-083E-4A49-9A9A-1D3F10330FF4}" srcOrd="1" destOrd="0" presId="urn:microsoft.com/office/officeart/2005/8/layout/hierarchy1"/>
    <dgm:cxn modelId="{BAF95B3F-D62E-4D47-8F3A-EE5D3DE75FD7}" type="presParOf" srcId="{0CF24BE2-2BD3-48B5-8DE4-35912AB5AD41}" destId="{E4E5EB5D-B06F-400A-A33E-D5F087EDD3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503F68-A01D-4FAC-8829-F0302B47B8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449D6-49E3-4019-A077-E75E2426BCD4}">
      <dgm:prSet/>
      <dgm:spPr/>
      <dgm:t>
        <a:bodyPr/>
        <a:lstStyle/>
        <a:p>
          <a:r>
            <a:rPr lang="en-US" dirty="0"/>
            <a:t>Provision of infrastructure</a:t>
          </a:r>
        </a:p>
      </dgm:t>
    </dgm:pt>
    <dgm:pt modelId="{30553601-61D7-4D31-90E6-C8FBDF87B143}" type="parTrans" cxnId="{1746FD3B-4867-492B-9B3C-929F39941216}">
      <dgm:prSet/>
      <dgm:spPr/>
      <dgm:t>
        <a:bodyPr/>
        <a:lstStyle/>
        <a:p>
          <a:endParaRPr lang="en-US"/>
        </a:p>
      </dgm:t>
    </dgm:pt>
    <dgm:pt modelId="{6CDFC6EE-EF73-415F-B4C7-5BD4F12DD1C4}" type="sibTrans" cxnId="{1746FD3B-4867-492B-9B3C-929F39941216}">
      <dgm:prSet/>
      <dgm:spPr/>
      <dgm:t>
        <a:bodyPr/>
        <a:lstStyle/>
        <a:p>
          <a:endParaRPr lang="en-US"/>
        </a:p>
      </dgm:t>
    </dgm:pt>
    <dgm:pt modelId="{939E7D5D-5B4E-4921-9C90-7642952E27B2}">
      <dgm:prSet/>
      <dgm:spPr/>
      <dgm:t>
        <a:bodyPr/>
        <a:lstStyle/>
        <a:p>
          <a:r>
            <a:rPr lang="en-AU" dirty="0"/>
            <a:t>Support mechanisms for knowledge transfer</a:t>
          </a:r>
          <a:endParaRPr lang="en-US" dirty="0"/>
        </a:p>
      </dgm:t>
    </dgm:pt>
    <dgm:pt modelId="{73A3DFD6-BD23-4CAA-A73C-3033D6403845}" type="parTrans" cxnId="{EF2753B2-C5D2-462B-B879-6819CC43E3AD}">
      <dgm:prSet/>
      <dgm:spPr/>
      <dgm:t>
        <a:bodyPr/>
        <a:lstStyle/>
        <a:p>
          <a:endParaRPr lang="en-US"/>
        </a:p>
      </dgm:t>
    </dgm:pt>
    <dgm:pt modelId="{00B44574-099A-4419-BB06-21BF08D053A7}" type="sibTrans" cxnId="{EF2753B2-C5D2-462B-B879-6819CC43E3AD}">
      <dgm:prSet/>
      <dgm:spPr/>
      <dgm:t>
        <a:bodyPr/>
        <a:lstStyle/>
        <a:p>
          <a:endParaRPr lang="en-US"/>
        </a:p>
      </dgm:t>
    </dgm:pt>
    <dgm:pt modelId="{56F1DB81-3CC7-4F09-9DBE-83A152627C67}">
      <dgm:prSet phldrT="[Text]"/>
      <dgm:spPr/>
      <dgm:t>
        <a:bodyPr/>
        <a:lstStyle/>
        <a:p>
          <a:r>
            <a:rPr lang="en-US" dirty="0"/>
            <a:t>Support for ongoing collaboration</a:t>
          </a:r>
        </a:p>
      </dgm:t>
    </dgm:pt>
    <dgm:pt modelId="{B9197BFE-4C61-445E-82DD-524C88E279A7}" type="sibTrans" cxnId="{9CD310EF-E039-43CE-A502-C0E5D48158B9}">
      <dgm:prSet/>
      <dgm:spPr/>
      <dgm:t>
        <a:bodyPr/>
        <a:lstStyle/>
        <a:p>
          <a:endParaRPr lang="en-US"/>
        </a:p>
      </dgm:t>
    </dgm:pt>
    <dgm:pt modelId="{BA0B9940-5633-4157-87D0-8C063307C343}" type="parTrans" cxnId="{9CD310EF-E039-43CE-A502-C0E5D48158B9}">
      <dgm:prSet/>
      <dgm:spPr/>
      <dgm:t>
        <a:bodyPr/>
        <a:lstStyle/>
        <a:p>
          <a:endParaRPr lang="en-US"/>
        </a:p>
      </dgm:t>
    </dgm:pt>
    <dgm:pt modelId="{7A92ECF3-96A6-46B0-A971-7A3104E3A180}">
      <dgm:prSet phldrT="[Text]"/>
      <dgm:spPr/>
      <dgm:t>
        <a:bodyPr/>
        <a:lstStyle/>
        <a:p>
          <a:r>
            <a:rPr lang="en-US" dirty="0"/>
            <a:t>Support for multi-disciplinary research </a:t>
          </a:r>
          <a:r>
            <a:rPr lang="en-US" dirty="0" err="1"/>
            <a:t>centres</a:t>
          </a:r>
          <a:endParaRPr lang="en-US" dirty="0"/>
        </a:p>
      </dgm:t>
    </dgm:pt>
    <dgm:pt modelId="{9FBF0787-1D22-4FE4-B687-3CCCE07583A0}" type="parTrans" cxnId="{49954C34-2FDA-4AAA-9E87-E25E2EF5472F}">
      <dgm:prSet/>
      <dgm:spPr/>
      <dgm:t>
        <a:bodyPr/>
        <a:lstStyle/>
        <a:p>
          <a:endParaRPr lang="en-US"/>
        </a:p>
      </dgm:t>
    </dgm:pt>
    <dgm:pt modelId="{5BDD3D8D-D00B-4234-849E-587D96A56239}" type="sibTrans" cxnId="{49954C34-2FDA-4AAA-9E87-E25E2EF5472F}">
      <dgm:prSet/>
      <dgm:spPr/>
      <dgm:t>
        <a:bodyPr/>
        <a:lstStyle/>
        <a:p>
          <a:endParaRPr lang="en-US"/>
        </a:p>
      </dgm:t>
    </dgm:pt>
    <dgm:pt modelId="{20A76CCD-81A6-45F9-AE35-1BB16AB93DDF}" type="pres">
      <dgm:prSet presAssocID="{23503F68-A01D-4FAC-8829-F0302B47B863}" presName="linear" presStyleCnt="0">
        <dgm:presLayoutVars>
          <dgm:dir/>
          <dgm:animLvl val="lvl"/>
          <dgm:resizeHandles val="exact"/>
        </dgm:presLayoutVars>
      </dgm:prSet>
      <dgm:spPr/>
    </dgm:pt>
    <dgm:pt modelId="{2DB21536-CD49-4DB4-9669-77684C993338}" type="pres">
      <dgm:prSet presAssocID="{56F1DB81-3CC7-4F09-9DBE-83A152627C67}" presName="parentLin" presStyleCnt="0"/>
      <dgm:spPr/>
    </dgm:pt>
    <dgm:pt modelId="{4B8BA460-F8C8-4DB8-A2C2-28AF2281D177}" type="pres">
      <dgm:prSet presAssocID="{56F1DB81-3CC7-4F09-9DBE-83A152627C67}" presName="parentLeftMargin" presStyleLbl="node1" presStyleIdx="0" presStyleCnt="4"/>
      <dgm:spPr/>
    </dgm:pt>
    <dgm:pt modelId="{9CD5B3F5-A244-4BA6-83CD-366C364166F7}" type="pres">
      <dgm:prSet presAssocID="{56F1DB81-3CC7-4F09-9DBE-83A152627C67}" presName="parentText" presStyleLbl="node1" presStyleIdx="0" presStyleCnt="4" custScaleX="65906" custScaleY="122275" custLinFactNeighborX="-7305" custLinFactNeighborY="10669">
        <dgm:presLayoutVars>
          <dgm:chMax val="0"/>
          <dgm:bulletEnabled val="1"/>
        </dgm:presLayoutVars>
      </dgm:prSet>
      <dgm:spPr/>
    </dgm:pt>
    <dgm:pt modelId="{C6FE20F6-9D80-4264-8749-188CCF72B49F}" type="pres">
      <dgm:prSet presAssocID="{56F1DB81-3CC7-4F09-9DBE-83A152627C67}" presName="negativeSpace" presStyleCnt="0"/>
      <dgm:spPr/>
    </dgm:pt>
    <dgm:pt modelId="{63195802-0985-46B3-A384-A61DEFFD7E2F}" type="pres">
      <dgm:prSet presAssocID="{56F1DB81-3CC7-4F09-9DBE-83A152627C67}" presName="childText" presStyleLbl="conFgAcc1" presStyleIdx="0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A7CA2D24-7D80-4503-A7C6-10F87CBCC706}" type="pres">
      <dgm:prSet presAssocID="{B9197BFE-4C61-445E-82DD-524C88E279A7}" presName="spaceBetweenRectangles" presStyleCnt="0"/>
      <dgm:spPr/>
    </dgm:pt>
    <dgm:pt modelId="{019DFBBF-4766-40D3-9017-34AC3031292A}" type="pres">
      <dgm:prSet presAssocID="{2C5449D6-49E3-4019-A077-E75E2426BCD4}" presName="parentLin" presStyleCnt="0"/>
      <dgm:spPr/>
    </dgm:pt>
    <dgm:pt modelId="{E64A182F-8F1F-46C0-8EA6-815D7E98FF27}" type="pres">
      <dgm:prSet presAssocID="{2C5449D6-49E3-4019-A077-E75E2426BCD4}" presName="parentLeftMargin" presStyleLbl="node1" presStyleIdx="0" presStyleCnt="4"/>
      <dgm:spPr/>
    </dgm:pt>
    <dgm:pt modelId="{78DFE0A0-4CDB-4FF7-B99F-CEF9645F5F18}" type="pres">
      <dgm:prSet presAssocID="{2C5449D6-49E3-4019-A077-E75E2426BCD4}" presName="parentText" presStyleLbl="node1" presStyleIdx="1" presStyleCnt="4" custScaleX="65906" custLinFactNeighborY="7113">
        <dgm:presLayoutVars>
          <dgm:chMax val="0"/>
          <dgm:bulletEnabled val="1"/>
        </dgm:presLayoutVars>
      </dgm:prSet>
      <dgm:spPr/>
    </dgm:pt>
    <dgm:pt modelId="{8FB4BBE3-852B-4F04-91F0-CBF329E456CF}" type="pres">
      <dgm:prSet presAssocID="{2C5449D6-49E3-4019-A077-E75E2426BCD4}" presName="negativeSpace" presStyleCnt="0"/>
      <dgm:spPr/>
    </dgm:pt>
    <dgm:pt modelId="{97891D3A-009B-4043-A78E-EE8F93E9B0C7}" type="pres">
      <dgm:prSet presAssocID="{2C5449D6-49E3-4019-A077-E75E2426BCD4}" presName="childText" presStyleLbl="conFgAcc1" presStyleIdx="1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9DBC6223-35F6-4F3E-8BFF-F5692D711D2A}" type="pres">
      <dgm:prSet presAssocID="{6CDFC6EE-EF73-415F-B4C7-5BD4F12DD1C4}" presName="spaceBetweenRectangles" presStyleCnt="0"/>
      <dgm:spPr/>
    </dgm:pt>
    <dgm:pt modelId="{FD72B1A0-9B30-4A07-9D26-DA529B347222}" type="pres">
      <dgm:prSet presAssocID="{939E7D5D-5B4E-4921-9C90-7642952E27B2}" presName="parentLin" presStyleCnt="0"/>
      <dgm:spPr/>
    </dgm:pt>
    <dgm:pt modelId="{C694DCB0-F854-4D1C-8631-EF9A24511763}" type="pres">
      <dgm:prSet presAssocID="{939E7D5D-5B4E-4921-9C90-7642952E27B2}" presName="parentLeftMargin" presStyleLbl="node1" presStyleIdx="1" presStyleCnt="4"/>
      <dgm:spPr/>
    </dgm:pt>
    <dgm:pt modelId="{C2F77908-D559-47FB-AB6E-0B1247B2D968}" type="pres">
      <dgm:prSet presAssocID="{939E7D5D-5B4E-4921-9C90-7642952E27B2}" presName="parentText" presStyleLbl="node1" presStyleIdx="2" presStyleCnt="4" custScaleX="65906" custScaleY="135544" custLinFactNeighborY="153">
        <dgm:presLayoutVars>
          <dgm:chMax val="0"/>
          <dgm:bulletEnabled val="1"/>
        </dgm:presLayoutVars>
      </dgm:prSet>
      <dgm:spPr/>
    </dgm:pt>
    <dgm:pt modelId="{64F871A2-89F9-4D82-A9B1-B84099E268D8}" type="pres">
      <dgm:prSet presAssocID="{939E7D5D-5B4E-4921-9C90-7642952E27B2}" presName="negativeSpace" presStyleCnt="0"/>
      <dgm:spPr/>
    </dgm:pt>
    <dgm:pt modelId="{BB5D35A1-A53D-46CE-92BD-FE95E902BAD2}" type="pres">
      <dgm:prSet presAssocID="{939E7D5D-5B4E-4921-9C90-7642952E27B2}" presName="childText" presStyleLbl="conFgAcc1" presStyleIdx="2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AA452F6D-94D5-4D37-A23A-14897AF20FA7}" type="pres">
      <dgm:prSet presAssocID="{00B44574-099A-4419-BB06-21BF08D053A7}" presName="spaceBetweenRectangles" presStyleCnt="0"/>
      <dgm:spPr/>
    </dgm:pt>
    <dgm:pt modelId="{2B59060F-1D28-4B90-95F0-28411572F9F7}" type="pres">
      <dgm:prSet presAssocID="{7A92ECF3-96A6-46B0-A971-7A3104E3A180}" presName="parentLin" presStyleCnt="0"/>
      <dgm:spPr/>
    </dgm:pt>
    <dgm:pt modelId="{44C1C0F4-E47D-44A1-AAE4-021BBA2BD42A}" type="pres">
      <dgm:prSet presAssocID="{7A92ECF3-96A6-46B0-A971-7A3104E3A180}" presName="parentLeftMargin" presStyleLbl="node1" presStyleIdx="2" presStyleCnt="4" custScaleX="120750" custScaleY="63198"/>
      <dgm:spPr/>
    </dgm:pt>
    <dgm:pt modelId="{4DF1243B-99FC-405E-8891-E3E9DB18DE3D}" type="pres">
      <dgm:prSet presAssocID="{7A92ECF3-96A6-46B0-A971-7A3104E3A180}" presName="parentText" presStyleLbl="node1" presStyleIdx="3" presStyleCnt="4" custScaleX="65843" custScaleY="131421" custLinFactNeighborX="-17044" custLinFactNeighborY="1778">
        <dgm:presLayoutVars>
          <dgm:chMax val="0"/>
          <dgm:bulletEnabled val="1"/>
        </dgm:presLayoutVars>
      </dgm:prSet>
      <dgm:spPr/>
    </dgm:pt>
    <dgm:pt modelId="{CE52C903-3CC0-41D4-9280-E8CE9E6929BF}" type="pres">
      <dgm:prSet presAssocID="{7A92ECF3-96A6-46B0-A971-7A3104E3A180}" presName="negativeSpace" presStyleCnt="0"/>
      <dgm:spPr/>
    </dgm:pt>
    <dgm:pt modelId="{E2CDEE24-0985-4605-9DC4-DE1942CABA70}" type="pres">
      <dgm:prSet presAssocID="{7A92ECF3-96A6-46B0-A971-7A3104E3A180}" presName="childText" presStyleLbl="conFgAcc1" presStyleIdx="3" presStyleCnt="4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F6FE6506-1412-42FD-9883-211A432E00B5}" type="presOf" srcId="{56F1DB81-3CC7-4F09-9DBE-83A152627C67}" destId="{4B8BA460-F8C8-4DB8-A2C2-28AF2281D177}" srcOrd="0" destOrd="0" presId="urn:microsoft.com/office/officeart/2005/8/layout/list1"/>
    <dgm:cxn modelId="{45B02E10-8498-4D2B-BF6D-8BA459A97A8B}" type="presOf" srcId="{7A92ECF3-96A6-46B0-A971-7A3104E3A180}" destId="{44C1C0F4-E47D-44A1-AAE4-021BBA2BD42A}" srcOrd="0" destOrd="0" presId="urn:microsoft.com/office/officeart/2005/8/layout/list1"/>
    <dgm:cxn modelId="{49954C34-2FDA-4AAA-9E87-E25E2EF5472F}" srcId="{23503F68-A01D-4FAC-8829-F0302B47B863}" destId="{7A92ECF3-96A6-46B0-A971-7A3104E3A180}" srcOrd="3" destOrd="0" parTransId="{9FBF0787-1D22-4FE4-B687-3CCCE07583A0}" sibTransId="{5BDD3D8D-D00B-4234-849E-587D96A56239}"/>
    <dgm:cxn modelId="{1746FD3B-4867-492B-9B3C-929F39941216}" srcId="{23503F68-A01D-4FAC-8829-F0302B47B863}" destId="{2C5449D6-49E3-4019-A077-E75E2426BCD4}" srcOrd="1" destOrd="0" parTransId="{30553601-61D7-4D31-90E6-C8FBDF87B143}" sibTransId="{6CDFC6EE-EF73-415F-B4C7-5BD4F12DD1C4}"/>
    <dgm:cxn modelId="{85A5AA5B-F9D7-4CEB-9319-0BDCD5B00485}" type="presOf" srcId="{2C5449D6-49E3-4019-A077-E75E2426BCD4}" destId="{E64A182F-8F1F-46C0-8EA6-815D7E98FF27}" srcOrd="0" destOrd="0" presId="urn:microsoft.com/office/officeart/2005/8/layout/list1"/>
    <dgm:cxn modelId="{1F60F04B-F060-484F-B379-8DC2EE6569F8}" type="presOf" srcId="{56F1DB81-3CC7-4F09-9DBE-83A152627C67}" destId="{9CD5B3F5-A244-4BA6-83CD-366C364166F7}" srcOrd="1" destOrd="0" presId="urn:microsoft.com/office/officeart/2005/8/layout/list1"/>
    <dgm:cxn modelId="{D03DFA54-7C57-4119-AAB7-7C6E374ABAF8}" type="presOf" srcId="{7A92ECF3-96A6-46B0-A971-7A3104E3A180}" destId="{4DF1243B-99FC-405E-8891-E3E9DB18DE3D}" srcOrd="1" destOrd="0" presId="urn:microsoft.com/office/officeart/2005/8/layout/list1"/>
    <dgm:cxn modelId="{3F107485-9730-4478-BD4A-46524BFBE94F}" type="presOf" srcId="{23503F68-A01D-4FAC-8829-F0302B47B863}" destId="{20A76CCD-81A6-45F9-AE35-1BB16AB93DDF}" srcOrd="0" destOrd="0" presId="urn:microsoft.com/office/officeart/2005/8/layout/list1"/>
    <dgm:cxn modelId="{9C43409F-D20B-4CF5-919D-2A2531286883}" type="presOf" srcId="{939E7D5D-5B4E-4921-9C90-7642952E27B2}" destId="{C2F77908-D559-47FB-AB6E-0B1247B2D968}" srcOrd="1" destOrd="0" presId="urn:microsoft.com/office/officeart/2005/8/layout/list1"/>
    <dgm:cxn modelId="{EF2753B2-C5D2-462B-B879-6819CC43E3AD}" srcId="{23503F68-A01D-4FAC-8829-F0302B47B863}" destId="{939E7D5D-5B4E-4921-9C90-7642952E27B2}" srcOrd="2" destOrd="0" parTransId="{73A3DFD6-BD23-4CAA-A73C-3033D6403845}" sibTransId="{00B44574-099A-4419-BB06-21BF08D053A7}"/>
    <dgm:cxn modelId="{A36377D5-8BB3-436F-8847-1EBCDAC39105}" type="presOf" srcId="{939E7D5D-5B4E-4921-9C90-7642952E27B2}" destId="{C694DCB0-F854-4D1C-8631-EF9A24511763}" srcOrd="0" destOrd="0" presId="urn:microsoft.com/office/officeart/2005/8/layout/list1"/>
    <dgm:cxn modelId="{EAB3FFDD-3C03-421D-ADA2-762E1D04B666}" type="presOf" srcId="{2C5449D6-49E3-4019-A077-E75E2426BCD4}" destId="{78DFE0A0-4CDB-4FF7-B99F-CEF9645F5F18}" srcOrd="1" destOrd="0" presId="urn:microsoft.com/office/officeart/2005/8/layout/list1"/>
    <dgm:cxn modelId="{9CD310EF-E039-43CE-A502-C0E5D48158B9}" srcId="{23503F68-A01D-4FAC-8829-F0302B47B863}" destId="{56F1DB81-3CC7-4F09-9DBE-83A152627C67}" srcOrd="0" destOrd="0" parTransId="{BA0B9940-5633-4157-87D0-8C063307C343}" sibTransId="{B9197BFE-4C61-445E-82DD-524C88E279A7}"/>
    <dgm:cxn modelId="{3112BFA6-DFAD-4279-8F76-E071AAA23622}" type="presParOf" srcId="{20A76CCD-81A6-45F9-AE35-1BB16AB93DDF}" destId="{2DB21536-CD49-4DB4-9669-77684C993338}" srcOrd="0" destOrd="0" presId="urn:microsoft.com/office/officeart/2005/8/layout/list1"/>
    <dgm:cxn modelId="{4FE0CFD9-1015-4F25-99F3-8B45E60DD7A6}" type="presParOf" srcId="{2DB21536-CD49-4DB4-9669-77684C993338}" destId="{4B8BA460-F8C8-4DB8-A2C2-28AF2281D177}" srcOrd="0" destOrd="0" presId="urn:microsoft.com/office/officeart/2005/8/layout/list1"/>
    <dgm:cxn modelId="{439B8F28-93C7-4717-87D1-F0F382A4056E}" type="presParOf" srcId="{2DB21536-CD49-4DB4-9669-77684C993338}" destId="{9CD5B3F5-A244-4BA6-83CD-366C364166F7}" srcOrd="1" destOrd="0" presId="urn:microsoft.com/office/officeart/2005/8/layout/list1"/>
    <dgm:cxn modelId="{6D078800-1CED-4E68-93E4-D76DB700C524}" type="presParOf" srcId="{20A76CCD-81A6-45F9-AE35-1BB16AB93DDF}" destId="{C6FE20F6-9D80-4264-8749-188CCF72B49F}" srcOrd="1" destOrd="0" presId="urn:microsoft.com/office/officeart/2005/8/layout/list1"/>
    <dgm:cxn modelId="{29A70565-ACF6-4506-BBA8-02DFB096450B}" type="presParOf" srcId="{20A76CCD-81A6-45F9-AE35-1BB16AB93DDF}" destId="{63195802-0985-46B3-A384-A61DEFFD7E2F}" srcOrd="2" destOrd="0" presId="urn:microsoft.com/office/officeart/2005/8/layout/list1"/>
    <dgm:cxn modelId="{8B02E92E-95D9-4FE6-839F-7DD0DB5D5F7F}" type="presParOf" srcId="{20A76CCD-81A6-45F9-AE35-1BB16AB93DDF}" destId="{A7CA2D24-7D80-4503-A7C6-10F87CBCC706}" srcOrd="3" destOrd="0" presId="urn:microsoft.com/office/officeart/2005/8/layout/list1"/>
    <dgm:cxn modelId="{B9CD83C4-344F-4DF9-9173-D82B22B4496C}" type="presParOf" srcId="{20A76CCD-81A6-45F9-AE35-1BB16AB93DDF}" destId="{019DFBBF-4766-40D3-9017-34AC3031292A}" srcOrd="4" destOrd="0" presId="urn:microsoft.com/office/officeart/2005/8/layout/list1"/>
    <dgm:cxn modelId="{0D093FCE-8E80-4E57-AEFC-49C970C1C968}" type="presParOf" srcId="{019DFBBF-4766-40D3-9017-34AC3031292A}" destId="{E64A182F-8F1F-46C0-8EA6-815D7E98FF27}" srcOrd="0" destOrd="0" presId="urn:microsoft.com/office/officeart/2005/8/layout/list1"/>
    <dgm:cxn modelId="{CF66D219-0068-483D-9091-BA64D7496970}" type="presParOf" srcId="{019DFBBF-4766-40D3-9017-34AC3031292A}" destId="{78DFE0A0-4CDB-4FF7-B99F-CEF9645F5F18}" srcOrd="1" destOrd="0" presId="urn:microsoft.com/office/officeart/2005/8/layout/list1"/>
    <dgm:cxn modelId="{2FF9FCB7-47B5-4CFB-927C-B803D016CA5C}" type="presParOf" srcId="{20A76CCD-81A6-45F9-AE35-1BB16AB93DDF}" destId="{8FB4BBE3-852B-4F04-91F0-CBF329E456CF}" srcOrd="5" destOrd="0" presId="urn:microsoft.com/office/officeart/2005/8/layout/list1"/>
    <dgm:cxn modelId="{5CA2044E-8669-4EEB-8957-5FDF8E5B38AA}" type="presParOf" srcId="{20A76CCD-81A6-45F9-AE35-1BB16AB93DDF}" destId="{97891D3A-009B-4043-A78E-EE8F93E9B0C7}" srcOrd="6" destOrd="0" presId="urn:microsoft.com/office/officeart/2005/8/layout/list1"/>
    <dgm:cxn modelId="{E256F76D-EDB6-447A-898F-319508AAB39A}" type="presParOf" srcId="{20A76CCD-81A6-45F9-AE35-1BB16AB93DDF}" destId="{9DBC6223-35F6-4F3E-8BFF-F5692D711D2A}" srcOrd="7" destOrd="0" presId="urn:microsoft.com/office/officeart/2005/8/layout/list1"/>
    <dgm:cxn modelId="{20C211BC-5BFB-499C-AEB0-FF8B4F7386B0}" type="presParOf" srcId="{20A76CCD-81A6-45F9-AE35-1BB16AB93DDF}" destId="{FD72B1A0-9B30-4A07-9D26-DA529B347222}" srcOrd="8" destOrd="0" presId="urn:microsoft.com/office/officeart/2005/8/layout/list1"/>
    <dgm:cxn modelId="{A2A009F1-709F-4FB5-81A8-00162F223F7C}" type="presParOf" srcId="{FD72B1A0-9B30-4A07-9D26-DA529B347222}" destId="{C694DCB0-F854-4D1C-8631-EF9A24511763}" srcOrd="0" destOrd="0" presId="urn:microsoft.com/office/officeart/2005/8/layout/list1"/>
    <dgm:cxn modelId="{B3BA81B2-7219-44C9-96AB-39A9046710B1}" type="presParOf" srcId="{FD72B1A0-9B30-4A07-9D26-DA529B347222}" destId="{C2F77908-D559-47FB-AB6E-0B1247B2D968}" srcOrd="1" destOrd="0" presId="urn:microsoft.com/office/officeart/2005/8/layout/list1"/>
    <dgm:cxn modelId="{D5E942E1-C549-4CB6-A8ED-C14BFC1A3E57}" type="presParOf" srcId="{20A76CCD-81A6-45F9-AE35-1BB16AB93DDF}" destId="{64F871A2-89F9-4D82-A9B1-B84099E268D8}" srcOrd="9" destOrd="0" presId="urn:microsoft.com/office/officeart/2005/8/layout/list1"/>
    <dgm:cxn modelId="{50419C04-1BAB-4EF7-9E45-6A6D325E72C9}" type="presParOf" srcId="{20A76CCD-81A6-45F9-AE35-1BB16AB93DDF}" destId="{BB5D35A1-A53D-46CE-92BD-FE95E902BAD2}" srcOrd="10" destOrd="0" presId="urn:microsoft.com/office/officeart/2005/8/layout/list1"/>
    <dgm:cxn modelId="{719DE38C-777C-4D55-BCDE-2B76C01D71BF}" type="presParOf" srcId="{20A76CCD-81A6-45F9-AE35-1BB16AB93DDF}" destId="{AA452F6D-94D5-4D37-A23A-14897AF20FA7}" srcOrd="11" destOrd="0" presId="urn:microsoft.com/office/officeart/2005/8/layout/list1"/>
    <dgm:cxn modelId="{6B4E8ED9-C45D-4266-AD90-2275CA84E913}" type="presParOf" srcId="{20A76CCD-81A6-45F9-AE35-1BB16AB93DDF}" destId="{2B59060F-1D28-4B90-95F0-28411572F9F7}" srcOrd="12" destOrd="0" presId="urn:microsoft.com/office/officeart/2005/8/layout/list1"/>
    <dgm:cxn modelId="{CCCFC4BF-F030-415A-8687-E89230DA364A}" type="presParOf" srcId="{2B59060F-1D28-4B90-95F0-28411572F9F7}" destId="{44C1C0F4-E47D-44A1-AAE4-021BBA2BD42A}" srcOrd="0" destOrd="0" presId="urn:microsoft.com/office/officeart/2005/8/layout/list1"/>
    <dgm:cxn modelId="{9C24DC67-D077-4EB1-97AD-DAA9BFCBD2F3}" type="presParOf" srcId="{2B59060F-1D28-4B90-95F0-28411572F9F7}" destId="{4DF1243B-99FC-405E-8891-E3E9DB18DE3D}" srcOrd="1" destOrd="0" presId="urn:microsoft.com/office/officeart/2005/8/layout/list1"/>
    <dgm:cxn modelId="{9FCA6AE9-7C60-45A3-B50C-D0E701785199}" type="presParOf" srcId="{20A76CCD-81A6-45F9-AE35-1BB16AB93DDF}" destId="{CE52C903-3CC0-41D4-9280-E8CE9E6929BF}" srcOrd="13" destOrd="0" presId="urn:microsoft.com/office/officeart/2005/8/layout/list1"/>
    <dgm:cxn modelId="{23EB36CB-3C8D-4C80-B137-2074A1015095}" type="presParOf" srcId="{20A76CCD-81A6-45F9-AE35-1BB16AB93DDF}" destId="{E2CDEE24-0985-4605-9DC4-DE1942CABA7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176553-19A5-48CA-AD80-9B93A6016C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E247D-7FB5-453D-8558-FF288F665924}">
      <dgm:prSet phldrT="[Text]" custT="1"/>
      <dgm:spPr/>
      <dgm:t>
        <a:bodyPr/>
        <a:lstStyle/>
        <a:p>
          <a:r>
            <a:rPr lang="en-US" sz="1900" dirty="0"/>
            <a:t>Collaboration with strategic stakeholders</a:t>
          </a:r>
        </a:p>
      </dgm:t>
    </dgm:pt>
    <dgm:pt modelId="{BF07F452-0A20-4F64-A7B7-C6ACBFA79848}" type="parTrans" cxnId="{FF65AF8A-0A83-4789-BB69-64016A7F0490}">
      <dgm:prSet/>
      <dgm:spPr/>
      <dgm:t>
        <a:bodyPr/>
        <a:lstStyle/>
        <a:p>
          <a:endParaRPr lang="en-US"/>
        </a:p>
      </dgm:t>
    </dgm:pt>
    <dgm:pt modelId="{6C501D1F-B813-4ACF-9D73-878F24915BC4}" type="sibTrans" cxnId="{FF65AF8A-0A83-4789-BB69-64016A7F0490}">
      <dgm:prSet/>
      <dgm:spPr/>
      <dgm:t>
        <a:bodyPr/>
        <a:lstStyle/>
        <a:p>
          <a:endParaRPr lang="en-US"/>
        </a:p>
      </dgm:t>
    </dgm:pt>
    <dgm:pt modelId="{0F3D5011-D2D0-44B2-B68A-4B1C5E43611E}">
      <dgm:prSet custT="1"/>
      <dgm:spPr/>
      <dgm:t>
        <a:bodyPr/>
        <a:lstStyle/>
        <a:p>
          <a:r>
            <a:rPr lang="en-US" sz="1900" dirty="0"/>
            <a:t>Public participation (citizen science)</a:t>
          </a:r>
        </a:p>
      </dgm:t>
    </dgm:pt>
    <dgm:pt modelId="{C908B016-FC4B-4C4B-A072-4B9E2BCE1960}" type="parTrans" cxnId="{5CE49BE6-F6E3-466C-9E2C-F0A5ED7FE8AA}">
      <dgm:prSet/>
      <dgm:spPr/>
      <dgm:t>
        <a:bodyPr/>
        <a:lstStyle/>
        <a:p>
          <a:endParaRPr lang="en-US"/>
        </a:p>
      </dgm:t>
    </dgm:pt>
    <dgm:pt modelId="{E1E52DE6-58E5-4B9B-8263-9A0D5020CC32}" type="sibTrans" cxnId="{5CE49BE6-F6E3-466C-9E2C-F0A5ED7FE8AA}">
      <dgm:prSet/>
      <dgm:spPr/>
      <dgm:t>
        <a:bodyPr/>
        <a:lstStyle/>
        <a:p>
          <a:endParaRPr lang="en-US"/>
        </a:p>
      </dgm:t>
    </dgm:pt>
    <dgm:pt modelId="{805FBE55-44C7-4B14-B00C-5F3316EEBFCB}">
      <dgm:prSet custT="1"/>
      <dgm:spPr/>
      <dgm:t>
        <a:bodyPr/>
        <a:lstStyle/>
        <a:p>
          <a:r>
            <a:rPr lang="en-AU" sz="1900" dirty="0"/>
            <a:t>Providing specialist resources and services to external stakeholders</a:t>
          </a:r>
          <a:endParaRPr lang="en-US" sz="1900" dirty="0"/>
        </a:p>
      </dgm:t>
    </dgm:pt>
    <dgm:pt modelId="{0AA3A10D-15A3-4BC4-9697-623C36A64175}" type="parTrans" cxnId="{D2F2D824-D3C3-401B-8721-CFD1E2539033}">
      <dgm:prSet/>
      <dgm:spPr/>
      <dgm:t>
        <a:bodyPr/>
        <a:lstStyle/>
        <a:p>
          <a:endParaRPr lang="en-US"/>
        </a:p>
      </dgm:t>
    </dgm:pt>
    <dgm:pt modelId="{6F138732-D06B-457B-B09D-CA519E2F2238}" type="sibTrans" cxnId="{D2F2D824-D3C3-401B-8721-CFD1E2539033}">
      <dgm:prSet/>
      <dgm:spPr/>
      <dgm:t>
        <a:bodyPr/>
        <a:lstStyle/>
        <a:p>
          <a:endParaRPr lang="en-US"/>
        </a:p>
      </dgm:t>
    </dgm:pt>
    <dgm:pt modelId="{6B319C77-CE3C-428D-BC58-C1CEA5F8E4B4}">
      <dgm:prSet custT="1"/>
      <dgm:spPr/>
      <dgm:t>
        <a:bodyPr/>
        <a:lstStyle/>
        <a:p>
          <a:r>
            <a:rPr lang="en-AU" sz="1900" dirty="0"/>
            <a:t>Provision of specialist training or trainee programs</a:t>
          </a:r>
          <a:endParaRPr lang="en-US" sz="1900" dirty="0"/>
        </a:p>
      </dgm:t>
    </dgm:pt>
    <dgm:pt modelId="{8CA3C3E6-FDE1-4329-A47F-023427809A1A}" type="parTrans" cxnId="{6E14CA65-F65B-4A0D-95CB-A8F089A0064B}">
      <dgm:prSet/>
      <dgm:spPr/>
      <dgm:t>
        <a:bodyPr/>
        <a:lstStyle/>
        <a:p>
          <a:endParaRPr lang="en-US"/>
        </a:p>
      </dgm:t>
    </dgm:pt>
    <dgm:pt modelId="{F6F9CBE9-B076-4E6A-8990-DD758ED02CF4}" type="sibTrans" cxnId="{6E14CA65-F65B-4A0D-95CB-A8F089A0064B}">
      <dgm:prSet/>
      <dgm:spPr/>
      <dgm:t>
        <a:bodyPr/>
        <a:lstStyle/>
        <a:p>
          <a:endParaRPr lang="en-US"/>
        </a:p>
      </dgm:t>
    </dgm:pt>
    <dgm:pt modelId="{43A56465-CC29-4E59-8211-57683B00A48B}" type="pres">
      <dgm:prSet presAssocID="{FF176553-19A5-48CA-AD80-9B93A6016C97}" presName="linear" presStyleCnt="0">
        <dgm:presLayoutVars>
          <dgm:dir/>
          <dgm:animLvl val="lvl"/>
          <dgm:resizeHandles val="exact"/>
        </dgm:presLayoutVars>
      </dgm:prSet>
      <dgm:spPr/>
    </dgm:pt>
    <dgm:pt modelId="{A21AC24D-A074-4461-92E2-A51787E0A1A3}" type="pres">
      <dgm:prSet presAssocID="{2BBE247D-7FB5-453D-8558-FF288F665924}" presName="parentLin" presStyleCnt="0"/>
      <dgm:spPr/>
    </dgm:pt>
    <dgm:pt modelId="{1A093874-620E-4344-A353-ECF359223B1A}" type="pres">
      <dgm:prSet presAssocID="{2BBE247D-7FB5-453D-8558-FF288F665924}" presName="parentLeftMargin" presStyleLbl="node1" presStyleIdx="0" presStyleCnt="4"/>
      <dgm:spPr/>
    </dgm:pt>
    <dgm:pt modelId="{24F5BEAF-EFBC-46D2-AE84-4A47B56A9B74}" type="pres">
      <dgm:prSet presAssocID="{2BBE247D-7FB5-453D-8558-FF288F665924}" presName="parentText" presStyleLbl="node1" presStyleIdx="0" presStyleCnt="4" custScaleY="129369" custLinFactNeighborX="-9464">
        <dgm:presLayoutVars>
          <dgm:chMax val="0"/>
          <dgm:bulletEnabled val="1"/>
        </dgm:presLayoutVars>
      </dgm:prSet>
      <dgm:spPr/>
    </dgm:pt>
    <dgm:pt modelId="{4D9CC4ED-5E45-4710-8488-01358B5E538B}" type="pres">
      <dgm:prSet presAssocID="{2BBE247D-7FB5-453D-8558-FF288F665924}" presName="negativeSpace" presStyleCnt="0"/>
      <dgm:spPr/>
    </dgm:pt>
    <dgm:pt modelId="{157628F1-483C-43B7-9188-BF0EF0A7E9F7}" type="pres">
      <dgm:prSet presAssocID="{2BBE247D-7FB5-453D-8558-FF288F665924}" presName="childText" presStyleLbl="conFgAcc1" presStyleIdx="0" presStyleCnt="4" custLinFactNeighborX="-1134" custLinFactNeighborY="40255">
        <dgm:presLayoutVars>
          <dgm:bulletEnabled val="1"/>
        </dgm:presLayoutVars>
      </dgm:prSet>
      <dgm:spPr>
        <a:noFill/>
        <a:ln>
          <a:noFill/>
        </a:ln>
      </dgm:spPr>
    </dgm:pt>
    <dgm:pt modelId="{AD60172E-87DC-46BE-A3B9-036D16EEAD70}" type="pres">
      <dgm:prSet presAssocID="{6C501D1F-B813-4ACF-9D73-878F24915BC4}" presName="spaceBetweenRectangles" presStyleCnt="0"/>
      <dgm:spPr/>
    </dgm:pt>
    <dgm:pt modelId="{A5418A34-DE2B-42B8-97F5-97FFA5EE6A13}" type="pres">
      <dgm:prSet presAssocID="{0F3D5011-D2D0-44B2-B68A-4B1C5E43611E}" presName="parentLin" presStyleCnt="0"/>
      <dgm:spPr/>
    </dgm:pt>
    <dgm:pt modelId="{DE274E0D-D60B-405B-8943-DDD0B9821146}" type="pres">
      <dgm:prSet presAssocID="{0F3D5011-D2D0-44B2-B68A-4B1C5E43611E}" presName="parentLeftMargin" presStyleLbl="node1" presStyleIdx="0" presStyleCnt="4"/>
      <dgm:spPr/>
    </dgm:pt>
    <dgm:pt modelId="{025A8A0E-CDC6-49AB-8682-B61F7609F013}" type="pres">
      <dgm:prSet presAssocID="{0F3D5011-D2D0-44B2-B68A-4B1C5E4361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E4A60A-EF5A-4DE7-A33B-60C1C2A4DE54}" type="pres">
      <dgm:prSet presAssocID="{0F3D5011-D2D0-44B2-B68A-4B1C5E43611E}" presName="negativeSpace" presStyleCnt="0"/>
      <dgm:spPr/>
    </dgm:pt>
    <dgm:pt modelId="{57E4E527-4E56-4A3B-82A0-AB33BF91AED9}" type="pres">
      <dgm:prSet presAssocID="{0F3D5011-D2D0-44B2-B68A-4B1C5E43611E}" presName="childText" presStyleLbl="conFgAcc1" presStyleIdx="1" presStyleCnt="4" custLinFactNeighborX="-1134" custLinFactNeighborY="40255">
        <dgm:presLayoutVars>
          <dgm:bulletEnabled val="1"/>
        </dgm:presLayoutVars>
      </dgm:prSet>
      <dgm:spPr>
        <a:noFill/>
        <a:ln>
          <a:noFill/>
        </a:ln>
      </dgm:spPr>
    </dgm:pt>
    <dgm:pt modelId="{54B17AB3-9EAA-462D-B859-9BBE699842CE}" type="pres">
      <dgm:prSet presAssocID="{E1E52DE6-58E5-4B9B-8263-9A0D5020CC32}" presName="spaceBetweenRectangles" presStyleCnt="0"/>
      <dgm:spPr/>
    </dgm:pt>
    <dgm:pt modelId="{54A688D0-6D8F-43C5-B2AF-60BBAF5ECEFA}" type="pres">
      <dgm:prSet presAssocID="{805FBE55-44C7-4B14-B00C-5F3316EEBFCB}" presName="parentLin" presStyleCnt="0"/>
      <dgm:spPr/>
    </dgm:pt>
    <dgm:pt modelId="{3C25FDC9-8316-4D75-BCBC-C2C60A155918}" type="pres">
      <dgm:prSet presAssocID="{805FBE55-44C7-4B14-B00C-5F3316EEBFCB}" presName="parentLeftMargin" presStyleLbl="node1" presStyleIdx="1" presStyleCnt="4"/>
      <dgm:spPr/>
    </dgm:pt>
    <dgm:pt modelId="{3B51C2B6-9D71-4AD1-A66F-08BD258D1105}" type="pres">
      <dgm:prSet presAssocID="{805FBE55-44C7-4B14-B00C-5F3316EEBFCB}" presName="parentText" presStyleLbl="node1" presStyleIdx="2" presStyleCnt="4" custScaleY="136672">
        <dgm:presLayoutVars>
          <dgm:chMax val="0"/>
          <dgm:bulletEnabled val="1"/>
        </dgm:presLayoutVars>
      </dgm:prSet>
      <dgm:spPr/>
    </dgm:pt>
    <dgm:pt modelId="{801E3ABB-B68E-44AF-997C-59EE8AE9AEC4}" type="pres">
      <dgm:prSet presAssocID="{805FBE55-44C7-4B14-B00C-5F3316EEBFCB}" presName="negativeSpace" presStyleCnt="0"/>
      <dgm:spPr/>
    </dgm:pt>
    <dgm:pt modelId="{6051DE69-F2B3-4BF1-8742-26A1816080CE}" type="pres">
      <dgm:prSet presAssocID="{805FBE55-44C7-4B14-B00C-5F3316EEBFCB}" presName="childText" presStyleLbl="conFgAcc1" presStyleIdx="2" presStyleCnt="4" custLinFactNeighborX="-1134" custLinFactNeighborY="40255">
        <dgm:presLayoutVars>
          <dgm:bulletEnabled val="1"/>
        </dgm:presLayoutVars>
      </dgm:prSet>
      <dgm:spPr>
        <a:noFill/>
        <a:ln>
          <a:noFill/>
        </a:ln>
      </dgm:spPr>
    </dgm:pt>
    <dgm:pt modelId="{1911EA96-2C6C-45CF-A551-700DD72016BF}" type="pres">
      <dgm:prSet presAssocID="{6F138732-D06B-457B-B09D-CA519E2F2238}" presName="spaceBetweenRectangles" presStyleCnt="0"/>
      <dgm:spPr/>
    </dgm:pt>
    <dgm:pt modelId="{841F6881-5216-45AD-A1B0-B0A46D93554C}" type="pres">
      <dgm:prSet presAssocID="{6B319C77-CE3C-428D-BC58-C1CEA5F8E4B4}" presName="parentLin" presStyleCnt="0"/>
      <dgm:spPr/>
    </dgm:pt>
    <dgm:pt modelId="{50D7D9EE-1C06-45C5-ADDC-9B16B9B8EE93}" type="pres">
      <dgm:prSet presAssocID="{6B319C77-CE3C-428D-BC58-C1CEA5F8E4B4}" presName="parentLeftMargin" presStyleLbl="node1" presStyleIdx="2" presStyleCnt="4"/>
      <dgm:spPr/>
    </dgm:pt>
    <dgm:pt modelId="{5242FB8F-58AC-4C5A-B6E3-83572F4678B1}" type="pres">
      <dgm:prSet presAssocID="{6B319C77-CE3C-428D-BC58-C1CEA5F8E4B4}" presName="parentText" presStyleLbl="node1" presStyleIdx="3" presStyleCnt="4" custScaleY="147625">
        <dgm:presLayoutVars>
          <dgm:chMax val="0"/>
          <dgm:bulletEnabled val="1"/>
        </dgm:presLayoutVars>
      </dgm:prSet>
      <dgm:spPr/>
    </dgm:pt>
    <dgm:pt modelId="{7C166049-59C3-49F5-84DA-8FE1C13F8639}" type="pres">
      <dgm:prSet presAssocID="{6B319C77-CE3C-428D-BC58-C1CEA5F8E4B4}" presName="negativeSpace" presStyleCnt="0"/>
      <dgm:spPr/>
    </dgm:pt>
    <dgm:pt modelId="{3A15111E-7A33-422D-A5E6-B3CB9687F21E}" type="pres">
      <dgm:prSet presAssocID="{6B319C77-CE3C-428D-BC58-C1CEA5F8E4B4}" presName="childText" presStyleLbl="conFgAcc1" presStyleIdx="3" presStyleCnt="4" custLinFactNeighborX="-1134" custLinFactNeighborY="40255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D01FD10B-A164-449B-A2ED-BB2391187CA4}" type="presOf" srcId="{2BBE247D-7FB5-453D-8558-FF288F665924}" destId="{1A093874-620E-4344-A353-ECF359223B1A}" srcOrd="0" destOrd="0" presId="urn:microsoft.com/office/officeart/2005/8/layout/list1"/>
    <dgm:cxn modelId="{D2F2D824-D3C3-401B-8721-CFD1E2539033}" srcId="{FF176553-19A5-48CA-AD80-9B93A6016C97}" destId="{805FBE55-44C7-4B14-B00C-5F3316EEBFCB}" srcOrd="2" destOrd="0" parTransId="{0AA3A10D-15A3-4BC4-9697-623C36A64175}" sibTransId="{6F138732-D06B-457B-B09D-CA519E2F2238}"/>
    <dgm:cxn modelId="{D3FE9825-7E4D-4B31-9777-3F7B5D0C991C}" type="presOf" srcId="{805FBE55-44C7-4B14-B00C-5F3316EEBFCB}" destId="{3C25FDC9-8316-4D75-BCBC-C2C60A155918}" srcOrd="0" destOrd="0" presId="urn:microsoft.com/office/officeart/2005/8/layout/list1"/>
    <dgm:cxn modelId="{14008B26-3F91-48FB-976A-62BE16BB9E29}" type="presOf" srcId="{6B319C77-CE3C-428D-BC58-C1CEA5F8E4B4}" destId="{50D7D9EE-1C06-45C5-ADDC-9B16B9B8EE93}" srcOrd="0" destOrd="0" presId="urn:microsoft.com/office/officeart/2005/8/layout/list1"/>
    <dgm:cxn modelId="{9A95A15F-9799-4CD2-A1CB-A0D56FC372E5}" type="presOf" srcId="{6B319C77-CE3C-428D-BC58-C1CEA5F8E4B4}" destId="{5242FB8F-58AC-4C5A-B6E3-83572F4678B1}" srcOrd="1" destOrd="0" presId="urn:microsoft.com/office/officeart/2005/8/layout/list1"/>
    <dgm:cxn modelId="{09FA0A45-CDF3-4FE8-9758-50CD03312783}" type="presOf" srcId="{805FBE55-44C7-4B14-B00C-5F3316EEBFCB}" destId="{3B51C2B6-9D71-4AD1-A66F-08BD258D1105}" srcOrd="1" destOrd="0" presId="urn:microsoft.com/office/officeart/2005/8/layout/list1"/>
    <dgm:cxn modelId="{6E14CA65-F65B-4A0D-95CB-A8F089A0064B}" srcId="{FF176553-19A5-48CA-AD80-9B93A6016C97}" destId="{6B319C77-CE3C-428D-BC58-C1CEA5F8E4B4}" srcOrd="3" destOrd="0" parTransId="{8CA3C3E6-FDE1-4329-A47F-023427809A1A}" sibTransId="{F6F9CBE9-B076-4E6A-8990-DD758ED02CF4}"/>
    <dgm:cxn modelId="{FF65AF8A-0A83-4789-BB69-64016A7F0490}" srcId="{FF176553-19A5-48CA-AD80-9B93A6016C97}" destId="{2BBE247D-7FB5-453D-8558-FF288F665924}" srcOrd="0" destOrd="0" parTransId="{BF07F452-0A20-4F64-A7B7-C6ACBFA79848}" sibTransId="{6C501D1F-B813-4ACF-9D73-878F24915BC4}"/>
    <dgm:cxn modelId="{E258608B-495A-4E57-89EB-E135918BD2B9}" type="presOf" srcId="{2BBE247D-7FB5-453D-8558-FF288F665924}" destId="{24F5BEAF-EFBC-46D2-AE84-4A47B56A9B74}" srcOrd="1" destOrd="0" presId="urn:microsoft.com/office/officeart/2005/8/layout/list1"/>
    <dgm:cxn modelId="{C1A9768B-6772-4432-A8E4-164CC9A891A0}" type="presOf" srcId="{0F3D5011-D2D0-44B2-B68A-4B1C5E43611E}" destId="{DE274E0D-D60B-405B-8943-DDD0B9821146}" srcOrd="0" destOrd="0" presId="urn:microsoft.com/office/officeart/2005/8/layout/list1"/>
    <dgm:cxn modelId="{7D3BF9CC-D841-4DE4-8976-D790F1B132CD}" type="presOf" srcId="{FF176553-19A5-48CA-AD80-9B93A6016C97}" destId="{43A56465-CC29-4E59-8211-57683B00A48B}" srcOrd="0" destOrd="0" presId="urn:microsoft.com/office/officeart/2005/8/layout/list1"/>
    <dgm:cxn modelId="{5CE49BE6-F6E3-466C-9E2C-F0A5ED7FE8AA}" srcId="{FF176553-19A5-48CA-AD80-9B93A6016C97}" destId="{0F3D5011-D2D0-44B2-B68A-4B1C5E43611E}" srcOrd="1" destOrd="0" parTransId="{C908B016-FC4B-4C4B-A072-4B9E2BCE1960}" sibTransId="{E1E52DE6-58E5-4B9B-8263-9A0D5020CC32}"/>
    <dgm:cxn modelId="{D3423CE8-305C-4EE8-B96F-39BBB2EAE609}" type="presOf" srcId="{0F3D5011-D2D0-44B2-B68A-4B1C5E43611E}" destId="{025A8A0E-CDC6-49AB-8682-B61F7609F013}" srcOrd="1" destOrd="0" presId="urn:microsoft.com/office/officeart/2005/8/layout/list1"/>
    <dgm:cxn modelId="{DC62B785-B398-4278-BF14-3BDD372DBBA2}" type="presParOf" srcId="{43A56465-CC29-4E59-8211-57683B00A48B}" destId="{A21AC24D-A074-4461-92E2-A51787E0A1A3}" srcOrd="0" destOrd="0" presId="urn:microsoft.com/office/officeart/2005/8/layout/list1"/>
    <dgm:cxn modelId="{4BDE453D-9D2D-4D2F-9BAF-644F085EFDA7}" type="presParOf" srcId="{A21AC24D-A074-4461-92E2-A51787E0A1A3}" destId="{1A093874-620E-4344-A353-ECF359223B1A}" srcOrd="0" destOrd="0" presId="urn:microsoft.com/office/officeart/2005/8/layout/list1"/>
    <dgm:cxn modelId="{92BA9296-E8CD-4D2B-9425-C2F3E80C37E4}" type="presParOf" srcId="{A21AC24D-A074-4461-92E2-A51787E0A1A3}" destId="{24F5BEAF-EFBC-46D2-AE84-4A47B56A9B74}" srcOrd="1" destOrd="0" presId="urn:microsoft.com/office/officeart/2005/8/layout/list1"/>
    <dgm:cxn modelId="{14D1D7BE-9A4F-4A7B-8F10-1A6A1C231786}" type="presParOf" srcId="{43A56465-CC29-4E59-8211-57683B00A48B}" destId="{4D9CC4ED-5E45-4710-8488-01358B5E538B}" srcOrd="1" destOrd="0" presId="urn:microsoft.com/office/officeart/2005/8/layout/list1"/>
    <dgm:cxn modelId="{6852525A-30E1-4CAC-A7D1-0D4B0837327E}" type="presParOf" srcId="{43A56465-CC29-4E59-8211-57683B00A48B}" destId="{157628F1-483C-43B7-9188-BF0EF0A7E9F7}" srcOrd="2" destOrd="0" presId="urn:microsoft.com/office/officeart/2005/8/layout/list1"/>
    <dgm:cxn modelId="{C1DE19D7-3F17-4711-9E7B-ADE48FC5F86B}" type="presParOf" srcId="{43A56465-CC29-4E59-8211-57683B00A48B}" destId="{AD60172E-87DC-46BE-A3B9-036D16EEAD70}" srcOrd="3" destOrd="0" presId="urn:microsoft.com/office/officeart/2005/8/layout/list1"/>
    <dgm:cxn modelId="{56D83BE2-AC24-4221-B2AF-C9A946D1BFC7}" type="presParOf" srcId="{43A56465-CC29-4E59-8211-57683B00A48B}" destId="{A5418A34-DE2B-42B8-97F5-97FFA5EE6A13}" srcOrd="4" destOrd="0" presId="urn:microsoft.com/office/officeart/2005/8/layout/list1"/>
    <dgm:cxn modelId="{89CF2EB3-7334-4A8D-B398-760FEA41E64D}" type="presParOf" srcId="{A5418A34-DE2B-42B8-97F5-97FFA5EE6A13}" destId="{DE274E0D-D60B-405B-8943-DDD0B9821146}" srcOrd="0" destOrd="0" presId="urn:microsoft.com/office/officeart/2005/8/layout/list1"/>
    <dgm:cxn modelId="{CDDA9556-CDE9-4104-BC2C-24E0C363D494}" type="presParOf" srcId="{A5418A34-DE2B-42B8-97F5-97FFA5EE6A13}" destId="{025A8A0E-CDC6-49AB-8682-B61F7609F013}" srcOrd="1" destOrd="0" presId="urn:microsoft.com/office/officeart/2005/8/layout/list1"/>
    <dgm:cxn modelId="{83CFAA46-1E14-4DE8-B6D1-A7D484241B4E}" type="presParOf" srcId="{43A56465-CC29-4E59-8211-57683B00A48B}" destId="{A2E4A60A-EF5A-4DE7-A33B-60C1C2A4DE54}" srcOrd="5" destOrd="0" presId="urn:microsoft.com/office/officeart/2005/8/layout/list1"/>
    <dgm:cxn modelId="{946C5F10-02AD-4F94-900D-78FE35CE00C6}" type="presParOf" srcId="{43A56465-CC29-4E59-8211-57683B00A48B}" destId="{57E4E527-4E56-4A3B-82A0-AB33BF91AED9}" srcOrd="6" destOrd="0" presId="urn:microsoft.com/office/officeart/2005/8/layout/list1"/>
    <dgm:cxn modelId="{B717F075-EA21-43EE-8016-BB39EB288A46}" type="presParOf" srcId="{43A56465-CC29-4E59-8211-57683B00A48B}" destId="{54B17AB3-9EAA-462D-B859-9BBE699842CE}" srcOrd="7" destOrd="0" presId="urn:microsoft.com/office/officeart/2005/8/layout/list1"/>
    <dgm:cxn modelId="{3CDAF3A0-0E6C-4F6D-862B-C8D9EAC49336}" type="presParOf" srcId="{43A56465-CC29-4E59-8211-57683B00A48B}" destId="{54A688D0-6D8F-43C5-B2AF-60BBAF5ECEFA}" srcOrd="8" destOrd="0" presId="urn:microsoft.com/office/officeart/2005/8/layout/list1"/>
    <dgm:cxn modelId="{17F28866-65D5-44CB-9BAB-168F4C858E61}" type="presParOf" srcId="{54A688D0-6D8F-43C5-B2AF-60BBAF5ECEFA}" destId="{3C25FDC9-8316-4D75-BCBC-C2C60A155918}" srcOrd="0" destOrd="0" presId="urn:microsoft.com/office/officeart/2005/8/layout/list1"/>
    <dgm:cxn modelId="{7CA35DC8-78B2-44D8-B5A9-3FE8DA3F6D14}" type="presParOf" srcId="{54A688D0-6D8F-43C5-B2AF-60BBAF5ECEFA}" destId="{3B51C2B6-9D71-4AD1-A66F-08BD258D1105}" srcOrd="1" destOrd="0" presId="urn:microsoft.com/office/officeart/2005/8/layout/list1"/>
    <dgm:cxn modelId="{4DCD3116-9FCE-492D-869A-E74A532EE03C}" type="presParOf" srcId="{43A56465-CC29-4E59-8211-57683B00A48B}" destId="{801E3ABB-B68E-44AF-997C-59EE8AE9AEC4}" srcOrd="9" destOrd="0" presId="urn:microsoft.com/office/officeart/2005/8/layout/list1"/>
    <dgm:cxn modelId="{535B356B-AF98-4E21-9155-0D56910F4892}" type="presParOf" srcId="{43A56465-CC29-4E59-8211-57683B00A48B}" destId="{6051DE69-F2B3-4BF1-8742-26A1816080CE}" srcOrd="10" destOrd="0" presId="urn:microsoft.com/office/officeart/2005/8/layout/list1"/>
    <dgm:cxn modelId="{48AF8100-42F3-4F6A-B959-AD6F4CAAA880}" type="presParOf" srcId="{43A56465-CC29-4E59-8211-57683B00A48B}" destId="{1911EA96-2C6C-45CF-A551-700DD72016BF}" srcOrd="11" destOrd="0" presId="urn:microsoft.com/office/officeart/2005/8/layout/list1"/>
    <dgm:cxn modelId="{A3103860-0345-4C67-8AFF-026A9CFE8627}" type="presParOf" srcId="{43A56465-CC29-4E59-8211-57683B00A48B}" destId="{841F6881-5216-45AD-A1B0-B0A46D93554C}" srcOrd="12" destOrd="0" presId="urn:microsoft.com/office/officeart/2005/8/layout/list1"/>
    <dgm:cxn modelId="{EDA27774-7AE9-429B-BD0E-9E4272C2C101}" type="presParOf" srcId="{841F6881-5216-45AD-A1B0-B0A46D93554C}" destId="{50D7D9EE-1C06-45C5-ADDC-9B16B9B8EE93}" srcOrd="0" destOrd="0" presId="urn:microsoft.com/office/officeart/2005/8/layout/list1"/>
    <dgm:cxn modelId="{F14029A0-6981-4475-B7C3-0509F587C80E}" type="presParOf" srcId="{841F6881-5216-45AD-A1B0-B0A46D93554C}" destId="{5242FB8F-58AC-4C5A-B6E3-83572F4678B1}" srcOrd="1" destOrd="0" presId="urn:microsoft.com/office/officeart/2005/8/layout/list1"/>
    <dgm:cxn modelId="{04B0D2F4-B03B-43AF-BE9A-97F0C0CFD18B}" type="presParOf" srcId="{43A56465-CC29-4E59-8211-57683B00A48B}" destId="{7C166049-59C3-49F5-84DA-8FE1C13F8639}" srcOrd="13" destOrd="0" presId="urn:microsoft.com/office/officeart/2005/8/layout/list1"/>
    <dgm:cxn modelId="{034F8529-96B1-4523-A700-387D87110C83}" type="presParOf" srcId="{43A56465-CC29-4E59-8211-57683B00A48B}" destId="{3A15111E-7A33-422D-A5E6-B3CB9687F21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176553-19A5-48CA-AD80-9B93A6016C9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6F3E07-AF6E-40B3-A610-BA5D3289220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b="0" i="0"/>
            <a:t>collaboration with strategic stakeholders</a:t>
          </a:r>
        </a:p>
      </dgm:t>
    </dgm:pt>
    <dgm:pt modelId="{034AFFFF-3920-4095-A3E7-DF3AA5F94811}" type="parTrans" cxnId="{E1EFF26D-0661-4E19-B65D-216554F4403B}">
      <dgm:prSet/>
      <dgm:spPr/>
      <dgm:t>
        <a:bodyPr/>
        <a:lstStyle/>
        <a:p>
          <a:endParaRPr lang="en-AU"/>
        </a:p>
      </dgm:t>
    </dgm:pt>
    <dgm:pt modelId="{C93B0CEA-960C-4B17-9D50-FBB27E0E22D9}" type="sibTrans" cxnId="{E1EFF26D-0661-4E19-B65D-216554F4403B}">
      <dgm:prSet/>
      <dgm:spPr/>
      <dgm:t>
        <a:bodyPr/>
        <a:lstStyle/>
        <a:p>
          <a:endParaRPr lang="en-AU"/>
        </a:p>
      </dgm:t>
    </dgm:pt>
    <dgm:pt modelId="{9ABD97E3-E23E-487C-845F-EFC347C1CB0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b="0" i="0"/>
            <a:t>public participation (citizen science)</a:t>
          </a:r>
        </a:p>
      </dgm:t>
    </dgm:pt>
    <dgm:pt modelId="{01178FA3-15FF-4905-82ED-E0269BFC6745}" type="parTrans" cxnId="{BFC0D7E4-7BB8-4DD5-8A6C-6BFC4BDF3A10}">
      <dgm:prSet/>
      <dgm:spPr/>
      <dgm:t>
        <a:bodyPr/>
        <a:lstStyle/>
        <a:p>
          <a:endParaRPr lang="en-AU"/>
        </a:p>
      </dgm:t>
    </dgm:pt>
    <dgm:pt modelId="{03EDAAE8-F875-49B1-874B-DF22EDD89BD2}" type="sibTrans" cxnId="{BFC0D7E4-7BB8-4DD5-8A6C-6BFC4BDF3A10}">
      <dgm:prSet/>
      <dgm:spPr/>
      <dgm:t>
        <a:bodyPr/>
        <a:lstStyle/>
        <a:p>
          <a:endParaRPr lang="en-AU"/>
        </a:p>
      </dgm:t>
    </dgm:pt>
    <dgm:pt modelId="{6170B691-D1E4-4CE9-89BB-8FA857EEC1A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b="0" i="0" dirty="0"/>
            <a:t>providing specialist resources and services to external stakeholders</a:t>
          </a:r>
        </a:p>
      </dgm:t>
    </dgm:pt>
    <dgm:pt modelId="{C023295A-12B7-4C87-B28B-87880AFB6656}" type="parTrans" cxnId="{D9F5205D-3F7A-4E28-BAC2-0A776AB598B6}">
      <dgm:prSet/>
      <dgm:spPr/>
      <dgm:t>
        <a:bodyPr/>
        <a:lstStyle/>
        <a:p>
          <a:endParaRPr lang="en-AU"/>
        </a:p>
      </dgm:t>
    </dgm:pt>
    <dgm:pt modelId="{09679351-8474-4696-8770-2767AE56479D}" type="sibTrans" cxnId="{D9F5205D-3F7A-4E28-BAC2-0A776AB598B6}">
      <dgm:prSet/>
      <dgm:spPr/>
      <dgm:t>
        <a:bodyPr/>
        <a:lstStyle/>
        <a:p>
          <a:endParaRPr lang="en-AU"/>
        </a:p>
      </dgm:t>
    </dgm:pt>
    <dgm:pt modelId="{1D1F28E6-A800-432B-81A3-74B7A9C11B8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b="0" i="0"/>
            <a:t>provision of specialist training or trainee programs.</a:t>
          </a:r>
        </a:p>
      </dgm:t>
    </dgm:pt>
    <dgm:pt modelId="{03BD1D33-99A4-4AD6-AF2E-32E9D9EED322}" type="parTrans" cxnId="{892AD0BD-1F52-495C-A01D-0B4A30BB29F2}">
      <dgm:prSet/>
      <dgm:spPr/>
      <dgm:t>
        <a:bodyPr/>
        <a:lstStyle/>
        <a:p>
          <a:endParaRPr lang="en-AU"/>
        </a:p>
      </dgm:t>
    </dgm:pt>
    <dgm:pt modelId="{566AEBFF-43E8-4F79-9B22-BA006BF2A007}" type="sibTrans" cxnId="{892AD0BD-1F52-495C-A01D-0B4A30BB29F2}">
      <dgm:prSet/>
      <dgm:spPr/>
      <dgm:t>
        <a:bodyPr/>
        <a:lstStyle/>
        <a:p>
          <a:endParaRPr lang="en-AU"/>
        </a:p>
      </dgm:t>
    </dgm:pt>
    <dgm:pt modelId="{A6935F0E-4F34-4D8B-84F0-ED61843462F3}" type="pres">
      <dgm:prSet presAssocID="{FF176553-19A5-48CA-AD80-9B93A6016C97}" presName="linearFlow" presStyleCnt="0">
        <dgm:presLayoutVars>
          <dgm:dir/>
          <dgm:resizeHandles val="exact"/>
        </dgm:presLayoutVars>
      </dgm:prSet>
      <dgm:spPr/>
    </dgm:pt>
    <dgm:pt modelId="{FEC9D49A-4931-4EDE-B39A-74920F86E1C9}" type="pres">
      <dgm:prSet presAssocID="{6C6F3E07-AF6E-40B3-A610-BA5D3289220B}" presName="composite" presStyleCnt="0"/>
      <dgm:spPr/>
    </dgm:pt>
    <dgm:pt modelId="{D3602DF9-E71B-4463-BCEE-6AB8EF1B5E18}" type="pres">
      <dgm:prSet presAssocID="{6C6F3E07-AF6E-40B3-A610-BA5D3289220B}" presName="imgShp" presStyleLbl="fgImgPlace1" presStyleIdx="0" presStyleCnt="4" custScaleY="100190" custLinFactNeighborX="-1471"/>
      <dgm:spPr/>
    </dgm:pt>
    <dgm:pt modelId="{9CF4691D-CFF0-4C8F-95DA-DB7B617D119F}" type="pres">
      <dgm:prSet presAssocID="{6C6F3E07-AF6E-40B3-A610-BA5D3289220B}" presName="txShp" presStyleLbl="node1" presStyleIdx="0" presStyleCnt="4">
        <dgm:presLayoutVars>
          <dgm:bulletEnabled val="1"/>
        </dgm:presLayoutVars>
      </dgm:prSet>
      <dgm:spPr/>
    </dgm:pt>
    <dgm:pt modelId="{54B2142C-B79F-4F4B-8DE8-6154EBA51628}" type="pres">
      <dgm:prSet presAssocID="{C93B0CEA-960C-4B17-9D50-FBB27E0E22D9}" presName="spacing" presStyleCnt="0"/>
      <dgm:spPr/>
    </dgm:pt>
    <dgm:pt modelId="{2EBC9C49-F23C-41FB-81B0-15E652D03C76}" type="pres">
      <dgm:prSet presAssocID="{9ABD97E3-E23E-487C-845F-EFC347C1CB05}" presName="composite" presStyleCnt="0"/>
      <dgm:spPr/>
    </dgm:pt>
    <dgm:pt modelId="{4EDF9DED-89CE-4D82-B2A2-7327740E30D0}" type="pres">
      <dgm:prSet presAssocID="{9ABD97E3-E23E-487C-845F-EFC347C1CB05}" presName="imgShp" presStyleLbl="fgImgPlace1" presStyleIdx="1" presStyleCnt="4"/>
      <dgm:spPr>
        <a:solidFill>
          <a:schemeClr val="tx2">
            <a:lumMod val="20000"/>
            <a:lumOff val="80000"/>
          </a:schemeClr>
        </a:solidFill>
      </dgm:spPr>
    </dgm:pt>
    <dgm:pt modelId="{C7109CFD-622B-4B4D-A085-147805EE3386}" type="pres">
      <dgm:prSet presAssocID="{9ABD97E3-E23E-487C-845F-EFC347C1CB05}" presName="txShp" presStyleLbl="node1" presStyleIdx="1" presStyleCnt="4">
        <dgm:presLayoutVars>
          <dgm:bulletEnabled val="1"/>
        </dgm:presLayoutVars>
      </dgm:prSet>
      <dgm:spPr/>
    </dgm:pt>
    <dgm:pt modelId="{C2FA29A5-B6C3-4C6C-86A9-6E21185EC1F9}" type="pres">
      <dgm:prSet presAssocID="{03EDAAE8-F875-49B1-874B-DF22EDD89BD2}" presName="spacing" presStyleCnt="0"/>
      <dgm:spPr/>
    </dgm:pt>
    <dgm:pt modelId="{4162D0BE-BB02-475D-97C0-5D0A8FC5192D}" type="pres">
      <dgm:prSet presAssocID="{6170B691-D1E4-4CE9-89BB-8FA857EEC1A0}" presName="composite" presStyleCnt="0"/>
      <dgm:spPr/>
    </dgm:pt>
    <dgm:pt modelId="{A2DA2396-7F43-4ACC-978A-71FB573FDA30}" type="pres">
      <dgm:prSet presAssocID="{6170B691-D1E4-4CE9-89BB-8FA857EEC1A0}" presName="imgShp" presStyleLbl="fgImgPlace1" presStyleIdx="2" presStyleCnt="4"/>
      <dgm:spPr>
        <a:solidFill>
          <a:schemeClr val="tx2">
            <a:lumMod val="20000"/>
            <a:lumOff val="80000"/>
          </a:schemeClr>
        </a:solidFill>
      </dgm:spPr>
    </dgm:pt>
    <dgm:pt modelId="{B779E59A-8D32-4118-A56F-08EAD95D305D}" type="pres">
      <dgm:prSet presAssocID="{6170B691-D1E4-4CE9-89BB-8FA857EEC1A0}" presName="txShp" presStyleLbl="node1" presStyleIdx="2" presStyleCnt="4">
        <dgm:presLayoutVars>
          <dgm:bulletEnabled val="1"/>
        </dgm:presLayoutVars>
      </dgm:prSet>
      <dgm:spPr/>
    </dgm:pt>
    <dgm:pt modelId="{26B52949-50C5-475B-991C-5228DAB53929}" type="pres">
      <dgm:prSet presAssocID="{09679351-8474-4696-8770-2767AE56479D}" presName="spacing" presStyleCnt="0"/>
      <dgm:spPr/>
    </dgm:pt>
    <dgm:pt modelId="{A19989CF-06BE-4D5F-84AC-CA37DE01A0B6}" type="pres">
      <dgm:prSet presAssocID="{1D1F28E6-A800-432B-81A3-74B7A9C11B85}" presName="composite" presStyleCnt="0"/>
      <dgm:spPr/>
    </dgm:pt>
    <dgm:pt modelId="{51941996-77D9-4770-9CD4-E4E8BAE267DB}" type="pres">
      <dgm:prSet presAssocID="{1D1F28E6-A800-432B-81A3-74B7A9C11B85}" presName="imgShp" presStyleLbl="fgImgPlace1" presStyleIdx="3" presStyleCnt="4"/>
      <dgm:spPr>
        <a:solidFill>
          <a:schemeClr val="tx2">
            <a:lumMod val="20000"/>
            <a:lumOff val="80000"/>
          </a:schemeClr>
        </a:solidFill>
      </dgm:spPr>
    </dgm:pt>
    <dgm:pt modelId="{7645D881-0CBA-4CEF-AE5A-005B9546550D}" type="pres">
      <dgm:prSet presAssocID="{1D1F28E6-A800-432B-81A3-74B7A9C11B85}" presName="txShp" presStyleLbl="node1" presStyleIdx="3" presStyleCnt="4">
        <dgm:presLayoutVars>
          <dgm:bulletEnabled val="1"/>
        </dgm:presLayoutVars>
      </dgm:prSet>
      <dgm:spPr/>
    </dgm:pt>
  </dgm:ptLst>
  <dgm:cxnLst>
    <dgm:cxn modelId="{80D11A3A-781B-4858-91DC-86058F4F8F6D}" type="presOf" srcId="{6C6F3E07-AF6E-40B3-A610-BA5D3289220B}" destId="{9CF4691D-CFF0-4C8F-95DA-DB7B617D119F}" srcOrd="0" destOrd="0" presId="urn:microsoft.com/office/officeart/2005/8/layout/vList3"/>
    <dgm:cxn modelId="{BE3CF13A-8EF6-4556-B36F-598A5B9167DC}" type="presOf" srcId="{9ABD97E3-E23E-487C-845F-EFC347C1CB05}" destId="{C7109CFD-622B-4B4D-A085-147805EE3386}" srcOrd="0" destOrd="0" presId="urn:microsoft.com/office/officeart/2005/8/layout/vList3"/>
    <dgm:cxn modelId="{D9F5205D-3F7A-4E28-BAC2-0A776AB598B6}" srcId="{FF176553-19A5-48CA-AD80-9B93A6016C97}" destId="{6170B691-D1E4-4CE9-89BB-8FA857EEC1A0}" srcOrd="2" destOrd="0" parTransId="{C023295A-12B7-4C87-B28B-87880AFB6656}" sibTransId="{09679351-8474-4696-8770-2767AE56479D}"/>
    <dgm:cxn modelId="{3949D26C-3AC1-4445-9E75-6D8B14808555}" type="presOf" srcId="{1D1F28E6-A800-432B-81A3-74B7A9C11B85}" destId="{7645D881-0CBA-4CEF-AE5A-005B9546550D}" srcOrd="0" destOrd="0" presId="urn:microsoft.com/office/officeart/2005/8/layout/vList3"/>
    <dgm:cxn modelId="{E1EFF26D-0661-4E19-B65D-216554F4403B}" srcId="{FF176553-19A5-48CA-AD80-9B93A6016C97}" destId="{6C6F3E07-AF6E-40B3-A610-BA5D3289220B}" srcOrd="0" destOrd="0" parTransId="{034AFFFF-3920-4095-A3E7-DF3AA5F94811}" sibTransId="{C93B0CEA-960C-4B17-9D50-FBB27E0E22D9}"/>
    <dgm:cxn modelId="{69F86893-F714-4005-87A4-E28D5864AA71}" type="presOf" srcId="{FF176553-19A5-48CA-AD80-9B93A6016C97}" destId="{A6935F0E-4F34-4D8B-84F0-ED61843462F3}" srcOrd="0" destOrd="0" presId="urn:microsoft.com/office/officeart/2005/8/layout/vList3"/>
    <dgm:cxn modelId="{892AD0BD-1F52-495C-A01D-0B4A30BB29F2}" srcId="{FF176553-19A5-48CA-AD80-9B93A6016C97}" destId="{1D1F28E6-A800-432B-81A3-74B7A9C11B85}" srcOrd="3" destOrd="0" parTransId="{03BD1D33-99A4-4AD6-AF2E-32E9D9EED322}" sibTransId="{566AEBFF-43E8-4F79-9B22-BA006BF2A007}"/>
    <dgm:cxn modelId="{DB6478C3-D048-480B-8D69-2D7BCE7AF498}" type="presOf" srcId="{6170B691-D1E4-4CE9-89BB-8FA857EEC1A0}" destId="{B779E59A-8D32-4118-A56F-08EAD95D305D}" srcOrd="0" destOrd="0" presId="urn:microsoft.com/office/officeart/2005/8/layout/vList3"/>
    <dgm:cxn modelId="{BFC0D7E4-7BB8-4DD5-8A6C-6BFC4BDF3A10}" srcId="{FF176553-19A5-48CA-AD80-9B93A6016C97}" destId="{9ABD97E3-E23E-487C-845F-EFC347C1CB05}" srcOrd="1" destOrd="0" parTransId="{01178FA3-15FF-4905-82ED-E0269BFC6745}" sibTransId="{03EDAAE8-F875-49B1-874B-DF22EDD89BD2}"/>
    <dgm:cxn modelId="{1B318080-E541-46E8-9875-4A659EF8548E}" type="presParOf" srcId="{A6935F0E-4F34-4D8B-84F0-ED61843462F3}" destId="{FEC9D49A-4931-4EDE-B39A-74920F86E1C9}" srcOrd="0" destOrd="0" presId="urn:microsoft.com/office/officeart/2005/8/layout/vList3"/>
    <dgm:cxn modelId="{0873F674-7DDE-47DD-8B5E-C3F68C4AC77F}" type="presParOf" srcId="{FEC9D49A-4931-4EDE-B39A-74920F86E1C9}" destId="{D3602DF9-E71B-4463-BCEE-6AB8EF1B5E18}" srcOrd="0" destOrd="0" presId="urn:microsoft.com/office/officeart/2005/8/layout/vList3"/>
    <dgm:cxn modelId="{664B6484-DDB5-4427-B5A3-AEFB509D5C4A}" type="presParOf" srcId="{FEC9D49A-4931-4EDE-B39A-74920F86E1C9}" destId="{9CF4691D-CFF0-4C8F-95DA-DB7B617D119F}" srcOrd="1" destOrd="0" presId="urn:microsoft.com/office/officeart/2005/8/layout/vList3"/>
    <dgm:cxn modelId="{228B59A0-C160-4182-986C-71177DC2BA1D}" type="presParOf" srcId="{A6935F0E-4F34-4D8B-84F0-ED61843462F3}" destId="{54B2142C-B79F-4F4B-8DE8-6154EBA51628}" srcOrd="1" destOrd="0" presId="urn:microsoft.com/office/officeart/2005/8/layout/vList3"/>
    <dgm:cxn modelId="{AE7F4AD2-DF84-4736-8727-81AAA055B31E}" type="presParOf" srcId="{A6935F0E-4F34-4D8B-84F0-ED61843462F3}" destId="{2EBC9C49-F23C-41FB-81B0-15E652D03C76}" srcOrd="2" destOrd="0" presId="urn:microsoft.com/office/officeart/2005/8/layout/vList3"/>
    <dgm:cxn modelId="{53167D4F-5C87-4394-8588-D1816F22BC67}" type="presParOf" srcId="{2EBC9C49-F23C-41FB-81B0-15E652D03C76}" destId="{4EDF9DED-89CE-4D82-B2A2-7327740E30D0}" srcOrd="0" destOrd="0" presId="urn:microsoft.com/office/officeart/2005/8/layout/vList3"/>
    <dgm:cxn modelId="{C8520E64-EABC-4AC3-B979-4A3957E7085C}" type="presParOf" srcId="{2EBC9C49-F23C-41FB-81B0-15E652D03C76}" destId="{C7109CFD-622B-4B4D-A085-147805EE3386}" srcOrd="1" destOrd="0" presId="urn:microsoft.com/office/officeart/2005/8/layout/vList3"/>
    <dgm:cxn modelId="{C76E2F03-9E1B-458E-93CA-902B6F54D5A5}" type="presParOf" srcId="{A6935F0E-4F34-4D8B-84F0-ED61843462F3}" destId="{C2FA29A5-B6C3-4C6C-86A9-6E21185EC1F9}" srcOrd="3" destOrd="0" presId="urn:microsoft.com/office/officeart/2005/8/layout/vList3"/>
    <dgm:cxn modelId="{DDEBB5B5-ED51-4DA9-BAB9-FA7D027316E3}" type="presParOf" srcId="{A6935F0E-4F34-4D8B-84F0-ED61843462F3}" destId="{4162D0BE-BB02-475D-97C0-5D0A8FC5192D}" srcOrd="4" destOrd="0" presId="urn:microsoft.com/office/officeart/2005/8/layout/vList3"/>
    <dgm:cxn modelId="{B91AEC0D-ED91-4076-A928-08BBFFEEC06E}" type="presParOf" srcId="{4162D0BE-BB02-475D-97C0-5D0A8FC5192D}" destId="{A2DA2396-7F43-4ACC-978A-71FB573FDA30}" srcOrd="0" destOrd="0" presId="urn:microsoft.com/office/officeart/2005/8/layout/vList3"/>
    <dgm:cxn modelId="{5D0F7AE0-0533-4FE0-B41B-318B9AE3BBDB}" type="presParOf" srcId="{4162D0BE-BB02-475D-97C0-5D0A8FC5192D}" destId="{B779E59A-8D32-4118-A56F-08EAD95D305D}" srcOrd="1" destOrd="0" presId="urn:microsoft.com/office/officeart/2005/8/layout/vList3"/>
    <dgm:cxn modelId="{3F7814F4-BAA7-42EF-8BAF-0BA332CB2230}" type="presParOf" srcId="{A6935F0E-4F34-4D8B-84F0-ED61843462F3}" destId="{26B52949-50C5-475B-991C-5228DAB53929}" srcOrd="5" destOrd="0" presId="urn:microsoft.com/office/officeart/2005/8/layout/vList3"/>
    <dgm:cxn modelId="{91374EF6-F038-492E-A5DB-BD7D54563C7A}" type="presParOf" srcId="{A6935F0E-4F34-4D8B-84F0-ED61843462F3}" destId="{A19989CF-06BE-4D5F-84AC-CA37DE01A0B6}" srcOrd="6" destOrd="0" presId="urn:microsoft.com/office/officeart/2005/8/layout/vList3"/>
    <dgm:cxn modelId="{A3F40CD1-0047-44E5-96A3-EF234E9BC8C8}" type="presParOf" srcId="{A19989CF-06BE-4D5F-84AC-CA37DE01A0B6}" destId="{51941996-77D9-4770-9CD4-E4E8BAE267DB}" srcOrd="0" destOrd="0" presId="urn:microsoft.com/office/officeart/2005/8/layout/vList3"/>
    <dgm:cxn modelId="{42B4287E-65B8-4FB4-BC57-9338966B2EED}" type="presParOf" srcId="{A19989CF-06BE-4D5F-84AC-CA37DE01A0B6}" destId="{7645D881-0CBA-4CEF-AE5A-005B954655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176553-19A5-48CA-AD80-9B93A6016C9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53C57-129F-4A58-BF71-1449013A720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b="0" i="0" dirty="0"/>
            <a:t>delivering cutting edge technology with partners</a:t>
          </a:r>
        </a:p>
      </dgm:t>
    </dgm:pt>
    <dgm:pt modelId="{7AB456E4-4420-4881-AD3D-A6ABB85EF103}" type="parTrans" cxnId="{5DE9650C-3089-4EAD-8E41-47E4AAA1C878}">
      <dgm:prSet/>
      <dgm:spPr/>
      <dgm:t>
        <a:bodyPr/>
        <a:lstStyle/>
        <a:p>
          <a:endParaRPr lang="en-AU"/>
        </a:p>
      </dgm:t>
    </dgm:pt>
    <dgm:pt modelId="{68082C61-8FEA-4020-8DBC-3A122DB25216}" type="sibTrans" cxnId="{5DE9650C-3089-4EAD-8E41-47E4AAA1C878}">
      <dgm:prSet/>
      <dgm:spPr/>
      <dgm:t>
        <a:bodyPr/>
        <a:lstStyle/>
        <a:p>
          <a:endParaRPr lang="en-AU"/>
        </a:p>
      </dgm:t>
    </dgm:pt>
    <dgm:pt modelId="{85B0E9EC-C1E3-4C0A-9585-8E1081AC480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b="0" i="0"/>
            <a:t>community support and safety</a:t>
          </a:r>
        </a:p>
      </dgm:t>
    </dgm:pt>
    <dgm:pt modelId="{66D15EAD-A1AE-4E91-8E96-017582657A74}" type="parTrans" cxnId="{31C0950D-A170-4AE2-944A-94FD901FE82E}">
      <dgm:prSet/>
      <dgm:spPr/>
      <dgm:t>
        <a:bodyPr/>
        <a:lstStyle/>
        <a:p>
          <a:endParaRPr lang="en-AU"/>
        </a:p>
      </dgm:t>
    </dgm:pt>
    <dgm:pt modelId="{85723CC6-8638-4115-ADB6-91E597F010D6}" type="sibTrans" cxnId="{31C0950D-A170-4AE2-944A-94FD901FE82E}">
      <dgm:prSet/>
      <dgm:spPr/>
      <dgm:t>
        <a:bodyPr/>
        <a:lstStyle/>
        <a:p>
          <a:endParaRPr lang="en-AU"/>
        </a:p>
      </dgm:t>
    </dgm:pt>
    <dgm:pt modelId="{D127F908-C7A2-403B-9151-4195111DDC7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b="0" i="0"/>
            <a:t>improving everyday life</a:t>
          </a:r>
        </a:p>
      </dgm:t>
    </dgm:pt>
    <dgm:pt modelId="{66A59619-4518-49DF-A42C-CCB4781CCEB8}" type="parTrans" cxnId="{5CAEBE3A-E326-4C8C-BBDA-03102265C86B}">
      <dgm:prSet/>
      <dgm:spPr/>
      <dgm:t>
        <a:bodyPr/>
        <a:lstStyle/>
        <a:p>
          <a:endParaRPr lang="en-AU"/>
        </a:p>
      </dgm:t>
    </dgm:pt>
    <dgm:pt modelId="{D50CD9B3-1875-4A79-9FBA-8D001A1DADF7}" type="sibTrans" cxnId="{5CAEBE3A-E326-4C8C-BBDA-03102265C86B}">
      <dgm:prSet/>
      <dgm:spPr/>
      <dgm:t>
        <a:bodyPr/>
        <a:lstStyle/>
        <a:p>
          <a:endParaRPr lang="en-AU"/>
        </a:p>
      </dgm:t>
    </dgm:pt>
    <dgm:pt modelId="{BF2C064A-291A-4687-978A-B215E2D6E3C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b="0" i="0"/>
            <a:t>fostering community</a:t>
          </a:r>
        </a:p>
      </dgm:t>
    </dgm:pt>
    <dgm:pt modelId="{C7F8E2C5-485A-488F-87D8-27113BB06350}" type="parTrans" cxnId="{D3FE9FB5-FF8B-4253-93E1-98A32F22E4A4}">
      <dgm:prSet/>
      <dgm:spPr/>
      <dgm:t>
        <a:bodyPr/>
        <a:lstStyle/>
        <a:p>
          <a:endParaRPr lang="en-AU"/>
        </a:p>
      </dgm:t>
    </dgm:pt>
    <dgm:pt modelId="{68A0FB17-34FF-431C-AE81-D0864753147C}" type="sibTrans" cxnId="{D3FE9FB5-FF8B-4253-93E1-98A32F22E4A4}">
      <dgm:prSet/>
      <dgm:spPr/>
      <dgm:t>
        <a:bodyPr/>
        <a:lstStyle/>
        <a:p>
          <a:endParaRPr lang="en-AU"/>
        </a:p>
      </dgm:t>
    </dgm:pt>
    <dgm:pt modelId="{1DC4E770-115E-4F2F-B3CB-69F127759DA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b="0" i="0"/>
            <a:t>addressing challenges affecting society.</a:t>
          </a:r>
        </a:p>
      </dgm:t>
    </dgm:pt>
    <dgm:pt modelId="{124839C3-E9F4-4E87-AF87-9CBC14A05551}" type="parTrans" cxnId="{D370D542-2C36-4D30-94E2-B9AE9379D071}">
      <dgm:prSet/>
      <dgm:spPr/>
      <dgm:t>
        <a:bodyPr/>
        <a:lstStyle/>
        <a:p>
          <a:endParaRPr lang="en-AU"/>
        </a:p>
      </dgm:t>
    </dgm:pt>
    <dgm:pt modelId="{D9238D26-21B1-4975-9E78-46655637B223}" type="sibTrans" cxnId="{D370D542-2C36-4D30-94E2-B9AE9379D071}">
      <dgm:prSet/>
      <dgm:spPr/>
      <dgm:t>
        <a:bodyPr/>
        <a:lstStyle/>
        <a:p>
          <a:endParaRPr lang="en-AU"/>
        </a:p>
      </dgm:t>
    </dgm:pt>
    <dgm:pt modelId="{A6935F0E-4F34-4D8B-84F0-ED61843462F3}" type="pres">
      <dgm:prSet presAssocID="{FF176553-19A5-48CA-AD80-9B93A6016C97}" presName="linearFlow" presStyleCnt="0">
        <dgm:presLayoutVars>
          <dgm:dir/>
          <dgm:resizeHandles val="exact"/>
        </dgm:presLayoutVars>
      </dgm:prSet>
      <dgm:spPr/>
    </dgm:pt>
    <dgm:pt modelId="{5B1937E2-DDAE-43D5-93A0-62B5263A9BD0}" type="pres">
      <dgm:prSet presAssocID="{D4253C57-129F-4A58-BF71-1449013A7204}" presName="composite" presStyleCnt="0"/>
      <dgm:spPr/>
    </dgm:pt>
    <dgm:pt modelId="{82F7DEFD-05AF-4C22-9F19-7746D3148FFB}" type="pres">
      <dgm:prSet presAssocID="{D4253C57-129F-4A58-BF71-1449013A7204}" presName="imgShp" presStyleLbl="fgImgPlace1" presStyleIdx="0" presStyleCnt="5"/>
      <dgm:spPr>
        <a:solidFill>
          <a:schemeClr val="tx2">
            <a:lumMod val="20000"/>
            <a:lumOff val="80000"/>
          </a:schemeClr>
        </a:solidFill>
      </dgm:spPr>
    </dgm:pt>
    <dgm:pt modelId="{B4102FA2-2DCD-4C84-9C63-4DF96EBD8985}" type="pres">
      <dgm:prSet presAssocID="{D4253C57-129F-4A58-BF71-1449013A7204}" presName="txShp" presStyleLbl="node1" presStyleIdx="0" presStyleCnt="5">
        <dgm:presLayoutVars>
          <dgm:bulletEnabled val="1"/>
        </dgm:presLayoutVars>
      </dgm:prSet>
      <dgm:spPr/>
    </dgm:pt>
    <dgm:pt modelId="{6650342F-4687-4BC3-ADBF-69010A7C6D9B}" type="pres">
      <dgm:prSet presAssocID="{68082C61-8FEA-4020-8DBC-3A122DB25216}" presName="spacing" presStyleCnt="0"/>
      <dgm:spPr/>
    </dgm:pt>
    <dgm:pt modelId="{6899AD4F-960F-4680-A6A7-C5A5DF3443B0}" type="pres">
      <dgm:prSet presAssocID="{85B0E9EC-C1E3-4C0A-9585-8E1081AC480D}" presName="composite" presStyleCnt="0"/>
      <dgm:spPr/>
    </dgm:pt>
    <dgm:pt modelId="{789AE5E4-EC75-44FA-A464-D5B1AFE3791E}" type="pres">
      <dgm:prSet presAssocID="{85B0E9EC-C1E3-4C0A-9585-8E1081AC480D}" presName="imgShp" presStyleLbl="fgImgPlace1" presStyleIdx="1" presStyleCnt="5"/>
      <dgm:spPr>
        <a:solidFill>
          <a:schemeClr val="tx2">
            <a:lumMod val="20000"/>
            <a:lumOff val="80000"/>
          </a:schemeClr>
        </a:solidFill>
      </dgm:spPr>
    </dgm:pt>
    <dgm:pt modelId="{848D252C-A262-4B43-9368-76B9044F9B4B}" type="pres">
      <dgm:prSet presAssocID="{85B0E9EC-C1E3-4C0A-9585-8E1081AC480D}" presName="txShp" presStyleLbl="node1" presStyleIdx="1" presStyleCnt="5">
        <dgm:presLayoutVars>
          <dgm:bulletEnabled val="1"/>
        </dgm:presLayoutVars>
      </dgm:prSet>
      <dgm:spPr/>
    </dgm:pt>
    <dgm:pt modelId="{F6A1352E-5098-4727-A496-BF2B148F3E83}" type="pres">
      <dgm:prSet presAssocID="{85723CC6-8638-4115-ADB6-91E597F010D6}" presName="spacing" presStyleCnt="0"/>
      <dgm:spPr/>
    </dgm:pt>
    <dgm:pt modelId="{26979759-1245-4AD1-88F1-0C76BB126C77}" type="pres">
      <dgm:prSet presAssocID="{D127F908-C7A2-403B-9151-4195111DDC76}" presName="composite" presStyleCnt="0"/>
      <dgm:spPr/>
    </dgm:pt>
    <dgm:pt modelId="{03808260-DBC8-4938-BBF1-8F76E1DA2340}" type="pres">
      <dgm:prSet presAssocID="{D127F908-C7A2-403B-9151-4195111DDC76}" presName="imgShp" presStyleLbl="fgImgPlac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6840B152-35C1-40FE-9841-7D44F861B633}" type="pres">
      <dgm:prSet presAssocID="{D127F908-C7A2-403B-9151-4195111DDC76}" presName="txShp" presStyleLbl="node1" presStyleIdx="2" presStyleCnt="5">
        <dgm:presLayoutVars>
          <dgm:bulletEnabled val="1"/>
        </dgm:presLayoutVars>
      </dgm:prSet>
      <dgm:spPr/>
    </dgm:pt>
    <dgm:pt modelId="{518F3D3F-5004-4776-9756-FEB113BD3D3E}" type="pres">
      <dgm:prSet presAssocID="{D50CD9B3-1875-4A79-9FBA-8D001A1DADF7}" presName="spacing" presStyleCnt="0"/>
      <dgm:spPr/>
    </dgm:pt>
    <dgm:pt modelId="{B5259B81-D3B7-488A-9921-15B5083E55F9}" type="pres">
      <dgm:prSet presAssocID="{BF2C064A-291A-4687-978A-B215E2D6E3CF}" presName="composite" presStyleCnt="0"/>
      <dgm:spPr/>
    </dgm:pt>
    <dgm:pt modelId="{3B880CA8-751E-4EDB-821E-E11AB458D7F5}" type="pres">
      <dgm:prSet presAssocID="{BF2C064A-291A-4687-978A-B215E2D6E3CF}" presName="imgShp" presStyleLbl="fgImgPlac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3FD8BAFE-FFAD-49B1-AF3E-40510329A421}" type="pres">
      <dgm:prSet presAssocID="{BF2C064A-291A-4687-978A-B215E2D6E3CF}" presName="txShp" presStyleLbl="node1" presStyleIdx="3" presStyleCnt="5">
        <dgm:presLayoutVars>
          <dgm:bulletEnabled val="1"/>
        </dgm:presLayoutVars>
      </dgm:prSet>
      <dgm:spPr/>
    </dgm:pt>
    <dgm:pt modelId="{B4BAEB38-10DC-48C5-A110-B8908DAE66ED}" type="pres">
      <dgm:prSet presAssocID="{68A0FB17-34FF-431C-AE81-D0864753147C}" presName="spacing" presStyleCnt="0"/>
      <dgm:spPr/>
    </dgm:pt>
    <dgm:pt modelId="{64E13B9A-A860-469E-B28C-EF9B7C4F88BE}" type="pres">
      <dgm:prSet presAssocID="{1DC4E770-115E-4F2F-B3CB-69F127759DA7}" presName="composite" presStyleCnt="0"/>
      <dgm:spPr/>
    </dgm:pt>
    <dgm:pt modelId="{CF228075-A147-4CF1-83A7-B10F904481F9}" type="pres">
      <dgm:prSet presAssocID="{1DC4E770-115E-4F2F-B3CB-69F127759DA7}" presName="imgShp" presStyleLbl="fgImgPlac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0F107AFE-8423-4BCB-A026-01DB5C41B818}" type="pres">
      <dgm:prSet presAssocID="{1DC4E770-115E-4F2F-B3CB-69F127759DA7}" presName="txShp" presStyleLbl="node1" presStyleIdx="4" presStyleCnt="5">
        <dgm:presLayoutVars>
          <dgm:bulletEnabled val="1"/>
        </dgm:presLayoutVars>
      </dgm:prSet>
      <dgm:spPr/>
    </dgm:pt>
  </dgm:ptLst>
  <dgm:cxnLst>
    <dgm:cxn modelId="{5DE9650C-3089-4EAD-8E41-47E4AAA1C878}" srcId="{FF176553-19A5-48CA-AD80-9B93A6016C97}" destId="{D4253C57-129F-4A58-BF71-1449013A7204}" srcOrd="0" destOrd="0" parTransId="{7AB456E4-4420-4881-AD3D-A6ABB85EF103}" sibTransId="{68082C61-8FEA-4020-8DBC-3A122DB25216}"/>
    <dgm:cxn modelId="{31C0950D-A170-4AE2-944A-94FD901FE82E}" srcId="{FF176553-19A5-48CA-AD80-9B93A6016C97}" destId="{85B0E9EC-C1E3-4C0A-9585-8E1081AC480D}" srcOrd="1" destOrd="0" parTransId="{66D15EAD-A1AE-4E91-8E96-017582657A74}" sibTransId="{85723CC6-8638-4115-ADB6-91E597F010D6}"/>
    <dgm:cxn modelId="{5CAEBE3A-E326-4C8C-BBDA-03102265C86B}" srcId="{FF176553-19A5-48CA-AD80-9B93A6016C97}" destId="{D127F908-C7A2-403B-9151-4195111DDC76}" srcOrd="2" destOrd="0" parTransId="{66A59619-4518-49DF-A42C-CCB4781CCEB8}" sibTransId="{D50CD9B3-1875-4A79-9FBA-8D001A1DADF7}"/>
    <dgm:cxn modelId="{D64D895C-E44E-47F3-A357-C87EDEEC1E0B}" type="presOf" srcId="{85B0E9EC-C1E3-4C0A-9585-8E1081AC480D}" destId="{848D252C-A262-4B43-9368-76B9044F9B4B}" srcOrd="0" destOrd="0" presId="urn:microsoft.com/office/officeart/2005/8/layout/vList3"/>
    <dgm:cxn modelId="{D370D542-2C36-4D30-94E2-B9AE9379D071}" srcId="{FF176553-19A5-48CA-AD80-9B93A6016C97}" destId="{1DC4E770-115E-4F2F-B3CB-69F127759DA7}" srcOrd="4" destOrd="0" parTransId="{124839C3-E9F4-4E87-AF87-9CBC14A05551}" sibTransId="{D9238D26-21B1-4975-9E78-46655637B223}"/>
    <dgm:cxn modelId="{2F13148C-2AF6-4B9F-A34D-7A1423C37B2D}" type="presOf" srcId="{BF2C064A-291A-4687-978A-B215E2D6E3CF}" destId="{3FD8BAFE-FFAD-49B1-AF3E-40510329A421}" srcOrd="0" destOrd="0" presId="urn:microsoft.com/office/officeart/2005/8/layout/vList3"/>
    <dgm:cxn modelId="{69F86893-F714-4005-87A4-E28D5864AA71}" type="presOf" srcId="{FF176553-19A5-48CA-AD80-9B93A6016C97}" destId="{A6935F0E-4F34-4D8B-84F0-ED61843462F3}" srcOrd="0" destOrd="0" presId="urn:microsoft.com/office/officeart/2005/8/layout/vList3"/>
    <dgm:cxn modelId="{667EA8A2-4920-449D-859C-D2CE4C85CA72}" type="presOf" srcId="{1DC4E770-115E-4F2F-B3CB-69F127759DA7}" destId="{0F107AFE-8423-4BCB-A026-01DB5C41B818}" srcOrd="0" destOrd="0" presId="urn:microsoft.com/office/officeart/2005/8/layout/vList3"/>
    <dgm:cxn modelId="{C6842CA3-D22A-4FEA-B5B4-044FA75000E6}" type="presOf" srcId="{D4253C57-129F-4A58-BF71-1449013A7204}" destId="{B4102FA2-2DCD-4C84-9C63-4DF96EBD8985}" srcOrd="0" destOrd="0" presId="urn:microsoft.com/office/officeart/2005/8/layout/vList3"/>
    <dgm:cxn modelId="{D3FE9FB5-FF8B-4253-93E1-98A32F22E4A4}" srcId="{FF176553-19A5-48CA-AD80-9B93A6016C97}" destId="{BF2C064A-291A-4687-978A-B215E2D6E3CF}" srcOrd="3" destOrd="0" parTransId="{C7F8E2C5-485A-488F-87D8-27113BB06350}" sibTransId="{68A0FB17-34FF-431C-AE81-D0864753147C}"/>
    <dgm:cxn modelId="{64A696FE-D9BD-4E76-88AF-5923115E83D0}" type="presOf" srcId="{D127F908-C7A2-403B-9151-4195111DDC76}" destId="{6840B152-35C1-40FE-9841-7D44F861B633}" srcOrd="0" destOrd="0" presId="urn:microsoft.com/office/officeart/2005/8/layout/vList3"/>
    <dgm:cxn modelId="{7AD3E7F6-941A-4589-8207-15B45EB8EC96}" type="presParOf" srcId="{A6935F0E-4F34-4D8B-84F0-ED61843462F3}" destId="{5B1937E2-DDAE-43D5-93A0-62B5263A9BD0}" srcOrd="0" destOrd="0" presId="urn:microsoft.com/office/officeart/2005/8/layout/vList3"/>
    <dgm:cxn modelId="{B0DBA8A5-4457-4F29-8DE1-1C00A4772E09}" type="presParOf" srcId="{5B1937E2-DDAE-43D5-93A0-62B5263A9BD0}" destId="{82F7DEFD-05AF-4C22-9F19-7746D3148FFB}" srcOrd="0" destOrd="0" presId="urn:microsoft.com/office/officeart/2005/8/layout/vList3"/>
    <dgm:cxn modelId="{9DEA49FE-25A2-4E16-8137-8C134ED5D508}" type="presParOf" srcId="{5B1937E2-DDAE-43D5-93A0-62B5263A9BD0}" destId="{B4102FA2-2DCD-4C84-9C63-4DF96EBD8985}" srcOrd="1" destOrd="0" presId="urn:microsoft.com/office/officeart/2005/8/layout/vList3"/>
    <dgm:cxn modelId="{B0CD1766-0445-4851-A9C2-C8F5E3441E4D}" type="presParOf" srcId="{A6935F0E-4F34-4D8B-84F0-ED61843462F3}" destId="{6650342F-4687-4BC3-ADBF-69010A7C6D9B}" srcOrd="1" destOrd="0" presId="urn:microsoft.com/office/officeart/2005/8/layout/vList3"/>
    <dgm:cxn modelId="{F7E329B6-19F7-4938-9F12-1A63E2AD5A09}" type="presParOf" srcId="{A6935F0E-4F34-4D8B-84F0-ED61843462F3}" destId="{6899AD4F-960F-4680-A6A7-C5A5DF3443B0}" srcOrd="2" destOrd="0" presId="urn:microsoft.com/office/officeart/2005/8/layout/vList3"/>
    <dgm:cxn modelId="{20B47129-D0E0-4599-B555-50278CED0EB8}" type="presParOf" srcId="{6899AD4F-960F-4680-A6A7-C5A5DF3443B0}" destId="{789AE5E4-EC75-44FA-A464-D5B1AFE3791E}" srcOrd="0" destOrd="0" presId="urn:microsoft.com/office/officeart/2005/8/layout/vList3"/>
    <dgm:cxn modelId="{7D86BC26-2FDB-411D-BBA6-9D1576657822}" type="presParOf" srcId="{6899AD4F-960F-4680-A6A7-C5A5DF3443B0}" destId="{848D252C-A262-4B43-9368-76B9044F9B4B}" srcOrd="1" destOrd="0" presId="urn:microsoft.com/office/officeart/2005/8/layout/vList3"/>
    <dgm:cxn modelId="{7BA7BDE6-DC09-4565-86E9-225B839CF8D7}" type="presParOf" srcId="{A6935F0E-4F34-4D8B-84F0-ED61843462F3}" destId="{F6A1352E-5098-4727-A496-BF2B148F3E83}" srcOrd="3" destOrd="0" presId="urn:microsoft.com/office/officeart/2005/8/layout/vList3"/>
    <dgm:cxn modelId="{3F5D3566-B0B2-4E3B-8ECB-45C3B0D1D0BD}" type="presParOf" srcId="{A6935F0E-4F34-4D8B-84F0-ED61843462F3}" destId="{26979759-1245-4AD1-88F1-0C76BB126C77}" srcOrd="4" destOrd="0" presId="urn:microsoft.com/office/officeart/2005/8/layout/vList3"/>
    <dgm:cxn modelId="{D0312B9C-E206-4C59-9DE7-F39577BCE64B}" type="presParOf" srcId="{26979759-1245-4AD1-88F1-0C76BB126C77}" destId="{03808260-DBC8-4938-BBF1-8F76E1DA2340}" srcOrd="0" destOrd="0" presId="urn:microsoft.com/office/officeart/2005/8/layout/vList3"/>
    <dgm:cxn modelId="{D60642E7-CC49-49E6-A6E6-BDABB430EB7F}" type="presParOf" srcId="{26979759-1245-4AD1-88F1-0C76BB126C77}" destId="{6840B152-35C1-40FE-9841-7D44F861B633}" srcOrd="1" destOrd="0" presId="urn:microsoft.com/office/officeart/2005/8/layout/vList3"/>
    <dgm:cxn modelId="{E5AD6A4E-16C8-4896-AA42-36D14EBC8E28}" type="presParOf" srcId="{A6935F0E-4F34-4D8B-84F0-ED61843462F3}" destId="{518F3D3F-5004-4776-9756-FEB113BD3D3E}" srcOrd="5" destOrd="0" presId="urn:microsoft.com/office/officeart/2005/8/layout/vList3"/>
    <dgm:cxn modelId="{428AEA10-F095-4ADA-9F3A-68516BF0F402}" type="presParOf" srcId="{A6935F0E-4F34-4D8B-84F0-ED61843462F3}" destId="{B5259B81-D3B7-488A-9921-15B5083E55F9}" srcOrd="6" destOrd="0" presId="urn:microsoft.com/office/officeart/2005/8/layout/vList3"/>
    <dgm:cxn modelId="{C6ED3E65-E0F4-446D-85DA-488D981010D6}" type="presParOf" srcId="{B5259B81-D3B7-488A-9921-15B5083E55F9}" destId="{3B880CA8-751E-4EDB-821E-E11AB458D7F5}" srcOrd="0" destOrd="0" presId="urn:microsoft.com/office/officeart/2005/8/layout/vList3"/>
    <dgm:cxn modelId="{A8C2E284-3B4A-489C-B284-5B517DD6983A}" type="presParOf" srcId="{B5259B81-D3B7-488A-9921-15B5083E55F9}" destId="{3FD8BAFE-FFAD-49B1-AF3E-40510329A421}" srcOrd="1" destOrd="0" presId="urn:microsoft.com/office/officeart/2005/8/layout/vList3"/>
    <dgm:cxn modelId="{3A8E104C-3EAF-40EB-B5D1-6269D0E08448}" type="presParOf" srcId="{A6935F0E-4F34-4D8B-84F0-ED61843462F3}" destId="{B4BAEB38-10DC-48C5-A110-B8908DAE66ED}" srcOrd="7" destOrd="0" presId="urn:microsoft.com/office/officeart/2005/8/layout/vList3"/>
    <dgm:cxn modelId="{3051F8D2-EBF8-4028-9D49-35FE67069853}" type="presParOf" srcId="{A6935F0E-4F34-4D8B-84F0-ED61843462F3}" destId="{64E13B9A-A860-469E-B28C-EF9B7C4F88BE}" srcOrd="8" destOrd="0" presId="urn:microsoft.com/office/officeart/2005/8/layout/vList3"/>
    <dgm:cxn modelId="{B776163B-8225-47FB-A552-29277894CD97}" type="presParOf" srcId="{64E13B9A-A860-469E-B28C-EF9B7C4F88BE}" destId="{CF228075-A147-4CF1-83A7-B10F904481F9}" srcOrd="0" destOrd="0" presId="urn:microsoft.com/office/officeart/2005/8/layout/vList3"/>
    <dgm:cxn modelId="{FEF1C48F-4F95-469D-8847-B50771294458}" type="presParOf" srcId="{64E13B9A-A860-469E-B28C-EF9B7C4F88BE}" destId="{0F107AFE-8423-4BCB-A026-01DB5C41B8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176553-19A5-48CA-AD80-9B93A6016C9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E247D-7FB5-453D-8558-FF288F66592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AU" dirty="0"/>
            <a:t>Insufficient evidence</a:t>
          </a:r>
          <a:endParaRPr lang="en-US" dirty="0"/>
        </a:p>
      </dgm:t>
    </dgm:pt>
    <dgm:pt modelId="{BF07F452-0A20-4F64-A7B7-C6ACBFA79848}" type="parTrans" cxnId="{FF65AF8A-0A83-4789-BB69-64016A7F0490}">
      <dgm:prSet/>
      <dgm:spPr/>
      <dgm:t>
        <a:bodyPr/>
        <a:lstStyle/>
        <a:p>
          <a:endParaRPr lang="en-US"/>
        </a:p>
      </dgm:t>
    </dgm:pt>
    <dgm:pt modelId="{6C501D1F-B813-4ACF-9D73-878F24915BC4}" type="sibTrans" cxnId="{FF65AF8A-0A83-4789-BB69-64016A7F0490}">
      <dgm:prSet/>
      <dgm:spPr/>
      <dgm:t>
        <a:bodyPr/>
        <a:lstStyle/>
        <a:p>
          <a:endParaRPr lang="en-US"/>
        </a:p>
      </dgm:t>
    </dgm:pt>
    <dgm:pt modelId="{0F3D5011-D2D0-44B2-B68A-4B1C5E43611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AU" dirty="0"/>
            <a:t>Potential impacts</a:t>
          </a:r>
          <a:endParaRPr lang="en-US" dirty="0"/>
        </a:p>
      </dgm:t>
    </dgm:pt>
    <dgm:pt modelId="{C908B016-FC4B-4C4B-A072-4B9E2BCE1960}" type="parTrans" cxnId="{5CE49BE6-F6E3-466C-9E2C-F0A5ED7FE8AA}">
      <dgm:prSet/>
      <dgm:spPr/>
      <dgm:t>
        <a:bodyPr/>
        <a:lstStyle/>
        <a:p>
          <a:endParaRPr lang="en-US"/>
        </a:p>
      </dgm:t>
    </dgm:pt>
    <dgm:pt modelId="{E1E52DE6-58E5-4B9B-8263-9A0D5020CC32}" type="sibTrans" cxnId="{5CE49BE6-F6E3-466C-9E2C-F0A5ED7FE8AA}">
      <dgm:prSet/>
      <dgm:spPr/>
      <dgm:t>
        <a:bodyPr/>
        <a:lstStyle/>
        <a:p>
          <a:endParaRPr lang="en-US"/>
        </a:p>
      </dgm:t>
    </dgm:pt>
    <dgm:pt modelId="{805FBE55-44C7-4B14-B00C-5F3316EEBFC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AU" dirty="0"/>
            <a:t>Unclear impacts</a:t>
          </a:r>
          <a:endParaRPr lang="en-US" dirty="0"/>
        </a:p>
      </dgm:t>
    </dgm:pt>
    <dgm:pt modelId="{0AA3A10D-15A3-4BC4-9697-623C36A64175}" type="parTrans" cxnId="{D2F2D824-D3C3-401B-8721-CFD1E2539033}">
      <dgm:prSet/>
      <dgm:spPr/>
      <dgm:t>
        <a:bodyPr/>
        <a:lstStyle/>
        <a:p>
          <a:endParaRPr lang="en-US"/>
        </a:p>
      </dgm:t>
    </dgm:pt>
    <dgm:pt modelId="{6F138732-D06B-457B-B09D-CA519E2F2238}" type="sibTrans" cxnId="{D2F2D824-D3C3-401B-8721-CFD1E2539033}">
      <dgm:prSet/>
      <dgm:spPr/>
      <dgm:t>
        <a:bodyPr/>
        <a:lstStyle/>
        <a:p>
          <a:endParaRPr lang="en-US"/>
        </a:p>
      </dgm:t>
    </dgm:pt>
    <dgm:pt modelId="{6B319C77-CE3C-428D-BC58-C1CEA5F8E4B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AU" dirty="0"/>
            <a:t>Ineligible activities</a:t>
          </a:r>
          <a:endParaRPr lang="en-US" dirty="0"/>
        </a:p>
      </dgm:t>
    </dgm:pt>
    <dgm:pt modelId="{8CA3C3E6-FDE1-4329-A47F-023427809A1A}" type="parTrans" cxnId="{6E14CA65-F65B-4A0D-95CB-A8F089A0064B}">
      <dgm:prSet/>
      <dgm:spPr/>
      <dgm:t>
        <a:bodyPr/>
        <a:lstStyle/>
        <a:p>
          <a:endParaRPr lang="en-US"/>
        </a:p>
      </dgm:t>
    </dgm:pt>
    <dgm:pt modelId="{F6F9CBE9-B076-4E6A-8990-DD758ED02CF4}" type="sibTrans" cxnId="{6E14CA65-F65B-4A0D-95CB-A8F089A0064B}">
      <dgm:prSet/>
      <dgm:spPr/>
      <dgm:t>
        <a:bodyPr/>
        <a:lstStyle/>
        <a:p>
          <a:endParaRPr lang="en-US"/>
        </a:p>
      </dgm:t>
    </dgm:pt>
    <dgm:pt modelId="{1BFFB03F-F4B6-41D8-B6BA-A32225502D1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Unclear link to research</a:t>
          </a:r>
        </a:p>
      </dgm:t>
    </dgm:pt>
    <dgm:pt modelId="{81522B8E-78D4-4F3F-9AF4-B53A06849B1A}" type="parTrans" cxnId="{20DA7827-19ED-492F-A88B-72562A08F4FB}">
      <dgm:prSet/>
      <dgm:spPr/>
      <dgm:t>
        <a:bodyPr/>
        <a:lstStyle/>
        <a:p>
          <a:endParaRPr lang="en-US"/>
        </a:p>
      </dgm:t>
    </dgm:pt>
    <dgm:pt modelId="{304EB988-6552-4293-887F-2113B9F35C94}" type="sibTrans" cxnId="{20DA7827-19ED-492F-A88B-72562A08F4FB}">
      <dgm:prSet/>
      <dgm:spPr/>
      <dgm:t>
        <a:bodyPr/>
        <a:lstStyle/>
        <a:p>
          <a:endParaRPr lang="en-US"/>
        </a:p>
      </dgm:t>
    </dgm:pt>
    <dgm:pt modelId="{A6935F0E-4F34-4D8B-84F0-ED61843462F3}" type="pres">
      <dgm:prSet presAssocID="{FF176553-19A5-48CA-AD80-9B93A6016C97}" presName="linearFlow" presStyleCnt="0">
        <dgm:presLayoutVars>
          <dgm:dir/>
          <dgm:resizeHandles val="exact"/>
        </dgm:presLayoutVars>
      </dgm:prSet>
      <dgm:spPr/>
    </dgm:pt>
    <dgm:pt modelId="{D3A1CE3A-7698-419A-8D60-40F1F1988250}" type="pres">
      <dgm:prSet presAssocID="{2BBE247D-7FB5-453D-8558-FF288F665924}" presName="composite" presStyleCnt="0"/>
      <dgm:spPr/>
    </dgm:pt>
    <dgm:pt modelId="{7E3BD326-B9B2-4581-A25F-0355742C5FC9}" type="pres">
      <dgm:prSet presAssocID="{2BBE247D-7FB5-453D-8558-FF288F665924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E11A64F4-6222-4386-99E7-8C4441A191F0}" type="pres">
      <dgm:prSet presAssocID="{2BBE247D-7FB5-453D-8558-FF288F665924}" presName="txShp" presStyleLbl="node1" presStyleIdx="0" presStyleCnt="5">
        <dgm:presLayoutVars>
          <dgm:bulletEnabled val="1"/>
        </dgm:presLayoutVars>
      </dgm:prSet>
      <dgm:spPr/>
    </dgm:pt>
    <dgm:pt modelId="{D13C7F8E-E63F-427C-A048-03BC4098FB01}" type="pres">
      <dgm:prSet presAssocID="{6C501D1F-B813-4ACF-9D73-878F24915BC4}" presName="spacing" presStyleCnt="0"/>
      <dgm:spPr/>
    </dgm:pt>
    <dgm:pt modelId="{E30D81ED-ACC8-41AB-8BFC-71C99FBEA565}" type="pres">
      <dgm:prSet presAssocID="{0F3D5011-D2D0-44B2-B68A-4B1C5E43611E}" presName="composite" presStyleCnt="0"/>
      <dgm:spPr/>
    </dgm:pt>
    <dgm:pt modelId="{D598AF4C-9676-4246-AB8E-22E2F2869CC5}" type="pres">
      <dgm:prSet presAssocID="{0F3D5011-D2D0-44B2-B68A-4B1C5E43611E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ture with solid fill"/>
        </a:ext>
      </dgm:extLst>
    </dgm:pt>
    <dgm:pt modelId="{27B79DAB-39BD-4F38-AC61-796EB56150DE}" type="pres">
      <dgm:prSet presAssocID="{0F3D5011-D2D0-44B2-B68A-4B1C5E43611E}" presName="txShp" presStyleLbl="node1" presStyleIdx="1" presStyleCnt="5">
        <dgm:presLayoutVars>
          <dgm:bulletEnabled val="1"/>
        </dgm:presLayoutVars>
      </dgm:prSet>
      <dgm:spPr/>
    </dgm:pt>
    <dgm:pt modelId="{0F502D42-0B32-4385-AE5B-67106EA5AC57}" type="pres">
      <dgm:prSet presAssocID="{E1E52DE6-58E5-4B9B-8263-9A0D5020CC32}" presName="spacing" presStyleCnt="0"/>
      <dgm:spPr/>
    </dgm:pt>
    <dgm:pt modelId="{39D2EB5B-532F-4FEA-AC7E-752333B13F8C}" type="pres">
      <dgm:prSet presAssocID="{805FBE55-44C7-4B14-B00C-5F3316EEBFCB}" presName="composite" presStyleCnt="0"/>
      <dgm:spPr/>
    </dgm:pt>
    <dgm:pt modelId="{AC949607-E595-4699-B972-6300F62106AD}" type="pres">
      <dgm:prSet presAssocID="{805FBE55-44C7-4B14-B00C-5F3316EEBFCB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 with solid fill"/>
        </a:ext>
      </dgm:extLst>
    </dgm:pt>
    <dgm:pt modelId="{BD9B836A-603A-4D1B-B78B-7D4EDCC4CFA9}" type="pres">
      <dgm:prSet presAssocID="{805FBE55-44C7-4B14-B00C-5F3316EEBFCB}" presName="txShp" presStyleLbl="node1" presStyleIdx="2" presStyleCnt="5">
        <dgm:presLayoutVars>
          <dgm:bulletEnabled val="1"/>
        </dgm:presLayoutVars>
      </dgm:prSet>
      <dgm:spPr/>
    </dgm:pt>
    <dgm:pt modelId="{0289786F-5063-4868-B13D-D48A93DD9F29}" type="pres">
      <dgm:prSet presAssocID="{6F138732-D06B-457B-B09D-CA519E2F2238}" presName="spacing" presStyleCnt="0"/>
      <dgm:spPr/>
    </dgm:pt>
    <dgm:pt modelId="{EE60937A-B1B8-4315-90AD-5F9B74A66D93}" type="pres">
      <dgm:prSet presAssocID="{6B319C77-CE3C-428D-BC58-C1CEA5F8E4B4}" presName="composite" presStyleCnt="0"/>
      <dgm:spPr/>
    </dgm:pt>
    <dgm:pt modelId="{A9BBF391-2E78-46E8-988B-68EB621ED361}" type="pres">
      <dgm:prSet presAssocID="{6B319C77-CE3C-428D-BC58-C1CEA5F8E4B4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 with solid fill"/>
        </a:ext>
      </dgm:extLst>
    </dgm:pt>
    <dgm:pt modelId="{9508AA6D-5928-4749-86C4-2C4529DFB151}" type="pres">
      <dgm:prSet presAssocID="{6B319C77-CE3C-428D-BC58-C1CEA5F8E4B4}" presName="txShp" presStyleLbl="node1" presStyleIdx="3" presStyleCnt="5">
        <dgm:presLayoutVars>
          <dgm:bulletEnabled val="1"/>
        </dgm:presLayoutVars>
      </dgm:prSet>
      <dgm:spPr/>
    </dgm:pt>
    <dgm:pt modelId="{BFA0E976-6B4A-451E-A9F9-DA8D5C92865C}" type="pres">
      <dgm:prSet presAssocID="{F6F9CBE9-B076-4E6A-8990-DD758ED02CF4}" presName="spacing" presStyleCnt="0"/>
      <dgm:spPr/>
    </dgm:pt>
    <dgm:pt modelId="{9676788F-E821-4BD1-A1E3-27CB933407F6}" type="pres">
      <dgm:prSet presAssocID="{1BFFB03F-F4B6-41D8-B6BA-A32225502D1A}" presName="composite" presStyleCnt="0"/>
      <dgm:spPr/>
    </dgm:pt>
    <dgm:pt modelId="{83401E15-EF6F-46ED-8B5E-E25675BAE827}" type="pres">
      <dgm:prSet presAssocID="{1BFFB03F-F4B6-41D8-B6BA-A32225502D1A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 with solid fill"/>
        </a:ext>
      </dgm:extLst>
    </dgm:pt>
    <dgm:pt modelId="{276E1B29-5090-417E-A604-12090F1CC0BB}" type="pres">
      <dgm:prSet presAssocID="{1BFFB03F-F4B6-41D8-B6BA-A32225502D1A}" presName="txShp" presStyleLbl="node1" presStyleIdx="4" presStyleCnt="5">
        <dgm:presLayoutVars>
          <dgm:bulletEnabled val="1"/>
        </dgm:presLayoutVars>
      </dgm:prSet>
      <dgm:spPr/>
    </dgm:pt>
  </dgm:ptLst>
  <dgm:cxnLst>
    <dgm:cxn modelId="{0D073803-B2FB-4777-9A6F-560327471A74}" type="presOf" srcId="{2BBE247D-7FB5-453D-8558-FF288F665924}" destId="{E11A64F4-6222-4386-99E7-8C4441A191F0}" srcOrd="0" destOrd="0" presId="urn:microsoft.com/office/officeart/2005/8/layout/vList3"/>
    <dgm:cxn modelId="{C2CD2504-FF8A-4DC6-A073-E1B612450D03}" type="presOf" srcId="{1BFFB03F-F4B6-41D8-B6BA-A32225502D1A}" destId="{276E1B29-5090-417E-A604-12090F1CC0BB}" srcOrd="0" destOrd="0" presId="urn:microsoft.com/office/officeart/2005/8/layout/vList3"/>
    <dgm:cxn modelId="{48E6F115-9276-48C5-B00B-32CD179AB024}" type="presOf" srcId="{805FBE55-44C7-4B14-B00C-5F3316EEBFCB}" destId="{BD9B836A-603A-4D1B-B78B-7D4EDCC4CFA9}" srcOrd="0" destOrd="0" presId="urn:microsoft.com/office/officeart/2005/8/layout/vList3"/>
    <dgm:cxn modelId="{D2F2D824-D3C3-401B-8721-CFD1E2539033}" srcId="{FF176553-19A5-48CA-AD80-9B93A6016C97}" destId="{805FBE55-44C7-4B14-B00C-5F3316EEBFCB}" srcOrd="2" destOrd="0" parTransId="{0AA3A10D-15A3-4BC4-9697-623C36A64175}" sibTransId="{6F138732-D06B-457B-B09D-CA519E2F2238}"/>
    <dgm:cxn modelId="{20DA7827-19ED-492F-A88B-72562A08F4FB}" srcId="{FF176553-19A5-48CA-AD80-9B93A6016C97}" destId="{1BFFB03F-F4B6-41D8-B6BA-A32225502D1A}" srcOrd="4" destOrd="0" parTransId="{81522B8E-78D4-4F3F-9AF4-B53A06849B1A}" sibTransId="{304EB988-6552-4293-887F-2113B9F35C94}"/>
    <dgm:cxn modelId="{6E14CA65-F65B-4A0D-95CB-A8F089A0064B}" srcId="{FF176553-19A5-48CA-AD80-9B93A6016C97}" destId="{6B319C77-CE3C-428D-BC58-C1CEA5F8E4B4}" srcOrd="3" destOrd="0" parTransId="{8CA3C3E6-FDE1-4329-A47F-023427809A1A}" sibTransId="{F6F9CBE9-B076-4E6A-8990-DD758ED02CF4}"/>
    <dgm:cxn modelId="{FF65AF8A-0A83-4789-BB69-64016A7F0490}" srcId="{FF176553-19A5-48CA-AD80-9B93A6016C97}" destId="{2BBE247D-7FB5-453D-8558-FF288F665924}" srcOrd="0" destOrd="0" parTransId="{BF07F452-0A20-4F64-A7B7-C6ACBFA79848}" sibTransId="{6C501D1F-B813-4ACF-9D73-878F24915BC4}"/>
    <dgm:cxn modelId="{69F86893-F714-4005-87A4-E28D5864AA71}" type="presOf" srcId="{FF176553-19A5-48CA-AD80-9B93A6016C97}" destId="{A6935F0E-4F34-4D8B-84F0-ED61843462F3}" srcOrd="0" destOrd="0" presId="urn:microsoft.com/office/officeart/2005/8/layout/vList3"/>
    <dgm:cxn modelId="{4EF3F3DB-ACEA-41EE-9530-76FE5223681A}" type="presOf" srcId="{6B319C77-CE3C-428D-BC58-C1CEA5F8E4B4}" destId="{9508AA6D-5928-4749-86C4-2C4529DFB151}" srcOrd="0" destOrd="0" presId="urn:microsoft.com/office/officeart/2005/8/layout/vList3"/>
    <dgm:cxn modelId="{E9D45CDD-E964-4589-808F-E94A512FAA6C}" type="presOf" srcId="{0F3D5011-D2D0-44B2-B68A-4B1C5E43611E}" destId="{27B79DAB-39BD-4F38-AC61-796EB56150DE}" srcOrd="0" destOrd="0" presId="urn:microsoft.com/office/officeart/2005/8/layout/vList3"/>
    <dgm:cxn modelId="{5CE49BE6-F6E3-466C-9E2C-F0A5ED7FE8AA}" srcId="{FF176553-19A5-48CA-AD80-9B93A6016C97}" destId="{0F3D5011-D2D0-44B2-B68A-4B1C5E43611E}" srcOrd="1" destOrd="0" parTransId="{C908B016-FC4B-4C4B-A072-4B9E2BCE1960}" sibTransId="{E1E52DE6-58E5-4B9B-8263-9A0D5020CC32}"/>
    <dgm:cxn modelId="{AF70BA69-6A1B-4103-83EE-CECD9873670F}" type="presParOf" srcId="{A6935F0E-4F34-4D8B-84F0-ED61843462F3}" destId="{D3A1CE3A-7698-419A-8D60-40F1F1988250}" srcOrd="0" destOrd="0" presId="urn:microsoft.com/office/officeart/2005/8/layout/vList3"/>
    <dgm:cxn modelId="{5FE9DEB9-F6D4-42BD-A79D-74C1CFF957B9}" type="presParOf" srcId="{D3A1CE3A-7698-419A-8D60-40F1F1988250}" destId="{7E3BD326-B9B2-4581-A25F-0355742C5FC9}" srcOrd="0" destOrd="0" presId="urn:microsoft.com/office/officeart/2005/8/layout/vList3"/>
    <dgm:cxn modelId="{AD9B343A-24C0-4B24-A3EC-5A26455BC86C}" type="presParOf" srcId="{D3A1CE3A-7698-419A-8D60-40F1F1988250}" destId="{E11A64F4-6222-4386-99E7-8C4441A191F0}" srcOrd="1" destOrd="0" presId="urn:microsoft.com/office/officeart/2005/8/layout/vList3"/>
    <dgm:cxn modelId="{34E2FDE8-60E7-4A1E-BD84-E73D9AC5E723}" type="presParOf" srcId="{A6935F0E-4F34-4D8B-84F0-ED61843462F3}" destId="{D13C7F8E-E63F-427C-A048-03BC4098FB01}" srcOrd="1" destOrd="0" presId="urn:microsoft.com/office/officeart/2005/8/layout/vList3"/>
    <dgm:cxn modelId="{81ABB72D-E09D-4DA3-8FD2-BF573A36836E}" type="presParOf" srcId="{A6935F0E-4F34-4D8B-84F0-ED61843462F3}" destId="{E30D81ED-ACC8-41AB-8BFC-71C99FBEA565}" srcOrd="2" destOrd="0" presId="urn:microsoft.com/office/officeart/2005/8/layout/vList3"/>
    <dgm:cxn modelId="{FDF69AE2-CCEC-4A4B-99A8-E33D8E4BB66A}" type="presParOf" srcId="{E30D81ED-ACC8-41AB-8BFC-71C99FBEA565}" destId="{D598AF4C-9676-4246-AB8E-22E2F2869CC5}" srcOrd="0" destOrd="0" presId="urn:microsoft.com/office/officeart/2005/8/layout/vList3"/>
    <dgm:cxn modelId="{8054E46E-C654-4F81-BC17-15E391FD3079}" type="presParOf" srcId="{E30D81ED-ACC8-41AB-8BFC-71C99FBEA565}" destId="{27B79DAB-39BD-4F38-AC61-796EB56150DE}" srcOrd="1" destOrd="0" presId="urn:microsoft.com/office/officeart/2005/8/layout/vList3"/>
    <dgm:cxn modelId="{A2ABDD83-A5DE-4F6D-9B94-0EA833066225}" type="presParOf" srcId="{A6935F0E-4F34-4D8B-84F0-ED61843462F3}" destId="{0F502D42-0B32-4385-AE5B-67106EA5AC57}" srcOrd="3" destOrd="0" presId="urn:microsoft.com/office/officeart/2005/8/layout/vList3"/>
    <dgm:cxn modelId="{946EC366-C159-4C4A-9969-02098694E4DD}" type="presParOf" srcId="{A6935F0E-4F34-4D8B-84F0-ED61843462F3}" destId="{39D2EB5B-532F-4FEA-AC7E-752333B13F8C}" srcOrd="4" destOrd="0" presId="urn:microsoft.com/office/officeart/2005/8/layout/vList3"/>
    <dgm:cxn modelId="{4675BBFB-73EF-46FC-9124-20728478B5A4}" type="presParOf" srcId="{39D2EB5B-532F-4FEA-AC7E-752333B13F8C}" destId="{AC949607-E595-4699-B972-6300F62106AD}" srcOrd="0" destOrd="0" presId="urn:microsoft.com/office/officeart/2005/8/layout/vList3"/>
    <dgm:cxn modelId="{9F33C8DF-03D9-4CE5-877B-BEA44091AEB8}" type="presParOf" srcId="{39D2EB5B-532F-4FEA-AC7E-752333B13F8C}" destId="{BD9B836A-603A-4D1B-B78B-7D4EDCC4CFA9}" srcOrd="1" destOrd="0" presId="urn:microsoft.com/office/officeart/2005/8/layout/vList3"/>
    <dgm:cxn modelId="{A7CF03D7-9563-4E59-B69B-DDB3D6B3B047}" type="presParOf" srcId="{A6935F0E-4F34-4D8B-84F0-ED61843462F3}" destId="{0289786F-5063-4868-B13D-D48A93DD9F29}" srcOrd="5" destOrd="0" presId="urn:microsoft.com/office/officeart/2005/8/layout/vList3"/>
    <dgm:cxn modelId="{D813BCAA-4CF7-49A9-AFA4-FAD04FE16253}" type="presParOf" srcId="{A6935F0E-4F34-4D8B-84F0-ED61843462F3}" destId="{EE60937A-B1B8-4315-90AD-5F9B74A66D93}" srcOrd="6" destOrd="0" presId="urn:microsoft.com/office/officeart/2005/8/layout/vList3"/>
    <dgm:cxn modelId="{5F148898-62BB-4EEE-AA1A-AD63352B761D}" type="presParOf" srcId="{EE60937A-B1B8-4315-90AD-5F9B74A66D93}" destId="{A9BBF391-2E78-46E8-988B-68EB621ED361}" srcOrd="0" destOrd="0" presId="urn:microsoft.com/office/officeart/2005/8/layout/vList3"/>
    <dgm:cxn modelId="{54309BFA-9832-4B1C-B712-781A2E3148D1}" type="presParOf" srcId="{EE60937A-B1B8-4315-90AD-5F9B74A66D93}" destId="{9508AA6D-5928-4749-86C4-2C4529DFB151}" srcOrd="1" destOrd="0" presId="urn:microsoft.com/office/officeart/2005/8/layout/vList3"/>
    <dgm:cxn modelId="{18BE0474-163E-48B7-BBC0-131FA56D9EA6}" type="presParOf" srcId="{A6935F0E-4F34-4D8B-84F0-ED61843462F3}" destId="{BFA0E976-6B4A-451E-A9F9-DA8D5C92865C}" srcOrd="7" destOrd="0" presId="urn:microsoft.com/office/officeart/2005/8/layout/vList3"/>
    <dgm:cxn modelId="{98AAF4D6-5C72-414E-A321-5EE7ED16016D}" type="presParOf" srcId="{A6935F0E-4F34-4D8B-84F0-ED61843462F3}" destId="{9676788F-E821-4BD1-A1E3-27CB933407F6}" srcOrd="8" destOrd="0" presId="urn:microsoft.com/office/officeart/2005/8/layout/vList3"/>
    <dgm:cxn modelId="{F97BFFC5-65D1-49A8-988C-9AB6E9FDE7DA}" type="presParOf" srcId="{9676788F-E821-4BD1-A1E3-27CB933407F6}" destId="{83401E15-EF6F-46ED-8B5E-E25675BAE827}" srcOrd="0" destOrd="0" presId="urn:microsoft.com/office/officeart/2005/8/layout/vList3"/>
    <dgm:cxn modelId="{D97F3BCB-E0B6-4A6F-9EBE-1069E5D68F80}" type="presParOf" srcId="{9676788F-E821-4BD1-A1E3-27CB933407F6}" destId="{276E1B29-5090-417E-A604-12090F1CC0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8D208-7373-481B-88D0-10DC461AC67B}">
      <dsp:nvSpPr>
        <dsp:cNvPr id="0" name=""/>
        <dsp:cNvSpPr/>
      </dsp:nvSpPr>
      <dsp:spPr>
        <a:xfrm>
          <a:off x="5551111" y="3095749"/>
          <a:ext cx="383753" cy="1176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672"/>
              </a:lnTo>
              <a:lnTo>
                <a:pt x="383697" y="1176672"/>
              </a:lnTo>
            </a:path>
          </a:pathLst>
        </a:custGeom>
        <a:noFill/>
        <a:ln w="12700" cap="flat" cmpd="sng" algn="ctr">
          <a:solidFill>
            <a:srgbClr val="4E67C8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4F60B-43D3-4429-807A-9784BE9B94A1}">
      <dsp:nvSpPr>
        <dsp:cNvPr id="0" name=""/>
        <dsp:cNvSpPr/>
      </dsp:nvSpPr>
      <dsp:spPr>
        <a:xfrm>
          <a:off x="5026648" y="1279316"/>
          <a:ext cx="1547805" cy="537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27"/>
              </a:lnTo>
              <a:lnTo>
                <a:pt x="1547805" y="268627"/>
              </a:lnTo>
              <a:lnTo>
                <a:pt x="1547805" y="537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12D53-7E20-40EA-B7D3-D13B0A6CD798}">
      <dsp:nvSpPr>
        <dsp:cNvPr id="0" name=""/>
        <dsp:cNvSpPr/>
      </dsp:nvSpPr>
      <dsp:spPr>
        <a:xfrm>
          <a:off x="2455500" y="3095749"/>
          <a:ext cx="383753" cy="1176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843"/>
              </a:lnTo>
              <a:lnTo>
                <a:pt x="383753" y="11768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8F90D-49F0-481D-8581-6E806738E7D5}">
      <dsp:nvSpPr>
        <dsp:cNvPr id="0" name=""/>
        <dsp:cNvSpPr/>
      </dsp:nvSpPr>
      <dsp:spPr>
        <a:xfrm>
          <a:off x="3478842" y="1279316"/>
          <a:ext cx="1547805" cy="537254"/>
        </a:xfrm>
        <a:custGeom>
          <a:avLst/>
          <a:gdLst/>
          <a:ahLst/>
          <a:cxnLst/>
          <a:rect l="0" t="0" r="0" b="0"/>
          <a:pathLst>
            <a:path>
              <a:moveTo>
                <a:pt x="1547805" y="0"/>
              </a:moveTo>
              <a:lnTo>
                <a:pt x="1547805" y="268627"/>
              </a:lnTo>
              <a:lnTo>
                <a:pt x="0" y="268627"/>
              </a:lnTo>
              <a:lnTo>
                <a:pt x="0" y="537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915AB-F5FC-4DF6-B18D-E30EE59509F0}">
      <dsp:nvSpPr>
        <dsp:cNvPr id="0" name=""/>
        <dsp:cNvSpPr/>
      </dsp:nvSpPr>
      <dsp:spPr>
        <a:xfrm>
          <a:off x="3747470" y="137"/>
          <a:ext cx="2558356" cy="1279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j-lt"/>
            </a:rPr>
            <a:t>ARC</a:t>
          </a:r>
        </a:p>
      </dsp:txBody>
      <dsp:txXfrm>
        <a:off x="3747470" y="137"/>
        <a:ext cx="2558356" cy="1279178"/>
      </dsp:txXfrm>
    </dsp:sp>
    <dsp:sp modelId="{301CB143-456A-469D-ADA2-4C104B11C3B4}">
      <dsp:nvSpPr>
        <dsp:cNvPr id="0" name=""/>
        <dsp:cNvSpPr/>
      </dsp:nvSpPr>
      <dsp:spPr>
        <a:xfrm>
          <a:off x="2199664" y="1816570"/>
          <a:ext cx="2558356" cy="1279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Funding excellent research and research training</a:t>
          </a:r>
        </a:p>
      </dsp:txBody>
      <dsp:txXfrm>
        <a:off x="2199664" y="1816570"/>
        <a:ext cx="2558356" cy="1279178"/>
      </dsp:txXfrm>
    </dsp:sp>
    <dsp:sp modelId="{60C67951-DADE-460D-8961-0C840BE3F818}">
      <dsp:nvSpPr>
        <dsp:cNvPr id="0" name=""/>
        <dsp:cNvSpPr/>
      </dsp:nvSpPr>
      <dsp:spPr>
        <a:xfrm>
          <a:off x="2839253" y="3633003"/>
          <a:ext cx="2558356" cy="1279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National Competitive Grants Program (NCGP)</a:t>
          </a:r>
        </a:p>
      </dsp:txBody>
      <dsp:txXfrm>
        <a:off x="2839253" y="3633003"/>
        <a:ext cx="2558356" cy="1279178"/>
      </dsp:txXfrm>
    </dsp:sp>
    <dsp:sp modelId="{06BE9A4E-CF8D-4D81-B81A-2F3754BCCDF2}">
      <dsp:nvSpPr>
        <dsp:cNvPr id="0" name=""/>
        <dsp:cNvSpPr/>
      </dsp:nvSpPr>
      <dsp:spPr>
        <a:xfrm>
          <a:off x="5295275" y="1816570"/>
          <a:ext cx="2558356" cy="1279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  <a:cs typeface="Arial" panose="020B0604020202020204" pitchFamily="34" charset="0"/>
            </a:rPr>
            <a:t>Assessing the quality, engagement and impact of research</a:t>
          </a:r>
          <a:endParaRPr lang="en-US" sz="1800" b="1" kern="1200" dirty="0">
            <a:latin typeface="+mj-lt"/>
          </a:endParaRPr>
        </a:p>
      </dsp:txBody>
      <dsp:txXfrm>
        <a:off x="5295275" y="1816570"/>
        <a:ext cx="2558356" cy="1279178"/>
      </dsp:txXfrm>
    </dsp:sp>
    <dsp:sp modelId="{12C91929-3BF4-4A12-9E5E-014E6FB4EDB8}">
      <dsp:nvSpPr>
        <dsp:cNvPr id="0" name=""/>
        <dsp:cNvSpPr/>
      </dsp:nvSpPr>
      <dsp:spPr>
        <a:xfrm>
          <a:off x="5934864" y="3633003"/>
          <a:ext cx="2558356" cy="127917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ERA and EI</a:t>
          </a:r>
        </a:p>
      </dsp:txBody>
      <dsp:txXfrm>
        <a:off x="5934864" y="3633003"/>
        <a:ext cx="2558356" cy="12791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A64F4-6222-4386-99E7-8C4441A191F0}">
      <dsp:nvSpPr>
        <dsp:cNvPr id="0" name=""/>
        <dsp:cNvSpPr/>
      </dsp:nvSpPr>
      <dsp:spPr>
        <a:xfrm rot="10800000">
          <a:off x="1939528" y="2152"/>
          <a:ext cx="6476406" cy="1233014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725" tIns="171450" rIns="32004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Not university-driven</a:t>
          </a:r>
        </a:p>
      </dsp:txBody>
      <dsp:txXfrm rot="10800000">
        <a:off x="2247781" y="2152"/>
        <a:ext cx="6168153" cy="1233014"/>
      </dsp:txXfrm>
    </dsp:sp>
    <dsp:sp modelId="{7E3BD326-B9B2-4581-A25F-0355742C5FC9}">
      <dsp:nvSpPr>
        <dsp:cNvPr id="0" name=""/>
        <dsp:cNvSpPr/>
      </dsp:nvSpPr>
      <dsp:spPr>
        <a:xfrm>
          <a:off x="1323021" y="2152"/>
          <a:ext cx="1233014" cy="12330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79DAB-39BD-4F38-AC61-796EB56150DE}">
      <dsp:nvSpPr>
        <dsp:cNvPr id="0" name=""/>
        <dsp:cNvSpPr/>
      </dsp:nvSpPr>
      <dsp:spPr>
        <a:xfrm rot="10800000">
          <a:off x="1939528" y="1603231"/>
          <a:ext cx="6476406" cy="1233014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725" tIns="171450" rIns="32004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500" kern="1200" dirty="0"/>
            <a:t>Business as usual</a:t>
          </a:r>
          <a:endParaRPr lang="en-US" sz="4500" kern="1200" dirty="0"/>
        </a:p>
      </dsp:txBody>
      <dsp:txXfrm rot="10800000">
        <a:off x="2247781" y="1603231"/>
        <a:ext cx="6168153" cy="1233014"/>
      </dsp:txXfrm>
    </dsp:sp>
    <dsp:sp modelId="{D598AF4C-9676-4246-AB8E-22E2F2869CC5}">
      <dsp:nvSpPr>
        <dsp:cNvPr id="0" name=""/>
        <dsp:cNvSpPr/>
      </dsp:nvSpPr>
      <dsp:spPr>
        <a:xfrm>
          <a:off x="1323021" y="1603231"/>
          <a:ext cx="1233014" cy="12330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B836A-603A-4D1B-B78B-7D4EDCC4CFA9}">
      <dsp:nvSpPr>
        <dsp:cNvPr id="0" name=""/>
        <dsp:cNvSpPr/>
      </dsp:nvSpPr>
      <dsp:spPr>
        <a:xfrm rot="10800000">
          <a:off x="1939528" y="3204309"/>
          <a:ext cx="6476406" cy="1233014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725" tIns="171450" rIns="32004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500" kern="1200" dirty="0"/>
            <a:t>Not strategic</a:t>
          </a:r>
          <a:endParaRPr lang="en-US" sz="4500" kern="1200" dirty="0"/>
        </a:p>
      </dsp:txBody>
      <dsp:txXfrm rot="10800000">
        <a:off x="2247781" y="3204309"/>
        <a:ext cx="6168153" cy="1233014"/>
      </dsp:txXfrm>
    </dsp:sp>
    <dsp:sp modelId="{AC949607-E595-4699-B972-6300F62106AD}">
      <dsp:nvSpPr>
        <dsp:cNvPr id="0" name=""/>
        <dsp:cNvSpPr/>
      </dsp:nvSpPr>
      <dsp:spPr>
        <a:xfrm>
          <a:off x="1323021" y="3204309"/>
          <a:ext cx="1233014" cy="123301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FF42A-7419-467E-A00A-447068680977}">
      <dsp:nvSpPr>
        <dsp:cNvPr id="0" name=""/>
        <dsp:cNvSpPr/>
      </dsp:nvSpPr>
      <dsp:spPr>
        <a:xfrm>
          <a:off x="48" y="10952"/>
          <a:ext cx="4665275" cy="100800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EI</a:t>
          </a:r>
        </a:p>
      </dsp:txBody>
      <dsp:txXfrm>
        <a:off x="48" y="10952"/>
        <a:ext cx="4665275" cy="1008000"/>
      </dsp:txXfrm>
    </dsp:sp>
    <dsp:sp modelId="{D7A0D42F-3567-4B58-8940-605476A70A29}">
      <dsp:nvSpPr>
        <dsp:cNvPr id="0" name=""/>
        <dsp:cNvSpPr/>
      </dsp:nvSpPr>
      <dsp:spPr>
        <a:xfrm>
          <a:off x="48" y="1018952"/>
          <a:ext cx="4665275" cy="3499231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500" kern="1200" dirty="0"/>
            <a:t>Selective sampling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500" kern="1200" dirty="0"/>
            <a:t>Narratives and quantitative data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500" kern="1200" dirty="0"/>
            <a:t>Broad disciplines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500" kern="1200" dirty="0"/>
            <a:t>Expert review</a:t>
          </a:r>
        </a:p>
      </dsp:txBody>
      <dsp:txXfrm>
        <a:off x="48" y="1018952"/>
        <a:ext cx="4665275" cy="3499231"/>
      </dsp:txXfrm>
    </dsp:sp>
    <dsp:sp modelId="{C3C279A6-CEE8-4034-A24E-4CEDC24BA38D}">
      <dsp:nvSpPr>
        <dsp:cNvPr id="0" name=""/>
        <dsp:cNvSpPr/>
      </dsp:nvSpPr>
      <dsp:spPr>
        <a:xfrm>
          <a:off x="5318463" y="10952"/>
          <a:ext cx="4665275" cy="100800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57190"/>
                <a:satOff val="-3328"/>
                <a:lumOff val="415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7190"/>
                <a:satOff val="-3328"/>
                <a:lumOff val="415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7190"/>
                <a:satOff val="-3328"/>
                <a:lumOff val="415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57190"/>
              <a:satOff val="-3328"/>
              <a:lumOff val="415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ERA</a:t>
          </a:r>
        </a:p>
      </dsp:txBody>
      <dsp:txXfrm>
        <a:off x="5318463" y="10952"/>
        <a:ext cx="4665275" cy="1008000"/>
      </dsp:txXfrm>
    </dsp:sp>
    <dsp:sp modelId="{C3A84412-F2F6-4029-A9B3-CFD2E8DD9241}">
      <dsp:nvSpPr>
        <dsp:cNvPr id="0" name=""/>
        <dsp:cNvSpPr/>
      </dsp:nvSpPr>
      <dsp:spPr>
        <a:xfrm>
          <a:off x="5318463" y="1018952"/>
          <a:ext cx="4665275" cy="3499231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500" kern="1200" dirty="0"/>
            <a:t>Comprehensive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500" kern="1200" dirty="0"/>
            <a:t>Citation analysis or peer review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500" kern="1200" dirty="0"/>
            <a:t>Broad disciplines and specific fields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500" kern="1200" dirty="0"/>
            <a:t>Expert review</a:t>
          </a:r>
        </a:p>
      </dsp:txBody>
      <dsp:txXfrm>
        <a:off x="5318463" y="1018952"/>
        <a:ext cx="4665275" cy="34992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307C0-CCB2-435B-8BE7-48517E2CA4B7}">
      <dsp:nvSpPr>
        <dsp:cNvPr id="0" name=""/>
        <dsp:cNvSpPr/>
      </dsp:nvSpPr>
      <dsp:spPr>
        <a:xfrm>
          <a:off x="0" y="308677"/>
          <a:ext cx="1052420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5545A-8B9E-4A9F-B84A-53C79C2B9885}">
      <dsp:nvSpPr>
        <dsp:cNvPr id="0" name=""/>
        <dsp:cNvSpPr/>
      </dsp:nvSpPr>
      <dsp:spPr>
        <a:xfrm>
          <a:off x="401338" y="25696"/>
          <a:ext cx="10122430" cy="902901"/>
        </a:xfrm>
        <a:prstGeom prst="roundRect">
          <a:avLst/>
        </a:prstGeom>
        <a:solidFill>
          <a:srgbClr val="484A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3" tIns="0" rIns="2784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Reputational lever for policy change</a:t>
          </a:r>
        </a:p>
      </dsp:txBody>
      <dsp:txXfrm>
        <a:off x="445414" y="69772"/>
        <a:ext cx="10034278" cy="814749"/>
      </dsp:txXfrm>
    </dsp:sp>
    <dsp:sp modelId="{0D9BFDAB-9750-4568-84C0-87D25B4A8DF0}">
      <dsp:nvSpPr>
        <dsp:cNvPr id="0" name=""/>
        <dsp:cNvSpPr/>
      </dsp:nvSpPr>
      <dsp:spPr>
        <a:xfrm>
          <a:off x="0" y="1876859"/>
          <a:ext cx="1052420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E6DEF-645E-4221-B4F8-2BCDA9C4BA65}">
      <dsp:nvSpPr>
        <dsp:cNvPr id="0" name=""/>
        <dsp:cNvSpPr/>
      </dsp:nvSpPr>
      <dsp:spPr>
        <a:xfrm>
          <a:off x="401776" y="1250975"/>
          <a:ext cx="10122430" cy="902901"/>
        </a:xfrm>
        <a:prstGeom prst="roundRect">
          <a:avLst/>
        </a:prstGeom>
        <a:solidFill>
          <a:srgbClr val="484A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3" tIns="0" rIns="2784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Originally moderated a small proportion of research funding</a:t>
          </a:r>
          <a:endParaRPr lang="en-US" sz="2400" kern="1200" dirty="0"/>
        </a:p>
      </dsp:txBody>
      <dsp:txXfrm>
        <a:off x="445852" y="1295051"/>
        <a:ext cx="10034278" cy="814749"/>
      </dsp:txXfrm>
    </dsp:sp>
    <dsp:sp modelId="{C7109355-CDF6-4D1F-9ADD-C9B154FEB132}">
      <dsp:nvSpPr>
        <dsp:cNvPr id="0" name=""/>
        <dsp:cNvSpPr/>
      </dsp:nvSpPr>
      <dsp:spPr>
        <a:xfrm>
          <a:off x="0" y="3445040"/>
          <a:ext cx="1052420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1744C-1F34-4067-B9F5-9444D20C08FC}">
      <dsp:nvSpPr>
        <dsp:cNvPr id="0" name=""/>
        <dsp:cNvSpPr/>
      </dsp:nvSpPr>
      <dsp:spPr>
        <a:xfrm>
          <a:off x="401776" y="2552454"/>
          <a:ext cx="10122430" cy="902901"/>
        </a:xfrm>
        <a:prstGeom prst="roundRect">
          <a:avLst/>
        </a:prstGeom>
        <a:solidFill>
          <a:srgbClr val="484A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3" tIns="0" rIns="2784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Universities incorporate ERA outcomes into their strategic planning</a:t>
          </a:r>
        </a:p>
      </dsp:txBody>
      <dsp:txXfrm>
        <a:off x="445852" y="2596530"/>
        <a:ext cx="10034278" cy="8147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307C0-CCB2-435B-8BE7-48517E2CA4B7}">
      <dsp:nvSpPr>
        <dsp:cNvPr id="0" name=""/>
        <dsp:cNvSpPr/>
      </dsp:nvSpPr>
      <dsp:spPr>
        <a:xfrm>
          <a:off x="0" y="308677"/>
          <a:ext cx="1052420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5545A-8B9E-4A9F-B84A-53C79C2B9885}">
      <dsp:nvSpPr>
        <dsp:cNvPr id="0" name=""/>
        <dsp:cNvSpPr/>
      </dsp:nvSpPr>
      <dsp:spPr>
        <a:xfrm>
          <a:off x="401338" y="25696"/>
          <a:ext cx="10122430" cy="902901"/>
        </a:xfrm>
        <a:prstGeom prst="roundRect">
          <a:avLst/>
        </a:prstGeom>
        <a:solidFill>
          <a:srgbClr val="484A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3" tIns="0" rIns="2784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Focuses universities on research engagement, translation and impact</a:t>
          </a:r>
          <a:endParaRPr lang="en-US" sz="24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445414" y="69772"/>
        <a:ext cx="10034278" cy="814749"/>
      </dsp:txXfrm>
    </dsp:sp>
    <dsp:sp modelId="{0D9BFDAB-9750-4568-84C0-87D25B4A8DF0}">
      <dsp:nvSpPr>
        <dsp:cNvPr id="0" name=""/>
        <dsp:cNvSpPr/>
      </dsp:nvSpPr>
      <dsp:spPr>
        <a:xfrm>
          <a:off x="0" y="1876859"/>
          <a:ext cx="1052420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E6DEF-645E-4221-B4F8-2BCDA9C4BA65}">
      <dsp:nvSpPr>
        <dsp:cNvPr id="0" name=""/>
        <dsp:cNvSpPr/>
      </dsp:nvSpPr>
      <dsp:spPr>
        <a:xfrm>
          <a:off x="401776" y="1250975"/>
          <a:ext cx="10122430" cy="902901"/>
        </a:xfrm>
        <a:prstGeom prst="roundRect">
          <a:avLst/>
        </a:prstGeom>
        <a:solidFill>
          <a:srgbClr val="484A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3" tIns="0" rIns="2784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Highlights pathways to collaboration</a:t>
          </a:r>
        </a:p>
      </dsp:txBody>
      <dsp:txXfrm>
        <a:off x="445852" y="1295051"/>
        <a:ext cx="10034278" cy="814749"/>
      </dsp:txXfrm>
    </dsp:sp>
    <dsp:sp modelId="{C7109355-CDF6-4D1F-9ADD-C9B154FEB132}">
      <dsp:nvSpPr>
        <dsp:cNvPr id="0" name=""/>
        <dsp:cNvSpPr/>
      </dsp:nvSpPr>
      <dsp:spPr>
        <a:xfrm>
          <a:off x="0" y="3445040"/>
          <a:ext cx="1052420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1744C-1F34-4067-B9F5-9444D20C08FC}">
      <dsp:nvSpPr>
        <dsp:cNvPr id="0" name=""/>
        <dsp:cNvSpPr/>
      </dsp:nvSpPr>
      <dsp:spPr>
        <a:xfrm>
          <a:off x="401776" y="2552454"/>
          <a:ext cx="10122430" cy="902901"/>
        </a:xfrm>
        <a:prstGeom prst="roundRect">
          <a:avLst/>
        </a:prstGeom>
        <a:solidFill>
          <a:srgbClr val="484A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3" tIns="0" rIns="2784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Universities incorporate EI outcomes into their strategic planning</a:t>
          </a:r>
        </a:p>
      </dsp:txBody>
      <dsp:txXfrm>
        <a:off x="445852" y="2596530"/>
        <a:ext cx="10034278" cy="8147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9A771-D32E-4E30-8982-A3535C38A41B}">
      <dsp:nvSpPr>
        <dsp:cNvPr id="0" name=""/>
        <dsp:cNvSpPr/>
      </dsp:nvSpPr>
      <dsp:spPr>
        <a:xfrm>
          <a:off x="2467547" y="368321"/>
          <a:ext cx="4864212" cy="617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</a:rPr>
            <a:t>Strategic planning, management and promotion</a:t>
          </a:r>
          <a:endParaRPr lang="en-US" sz="1600" kern="1200" dirty="0">
            <a:latin typeface="+mn-lt"/>
          </a:endParaRPr>
        </a:p>
      </dsp:txBody>
      <dsp:txXfrm>
        <a:off x="3245820" y="368321"/>
        <a:ext cx="4085938" cy="617834"/>
      </dsp:txXfrm>
    </dsp:sp>
    <dsp:sp modelId="{0E381941-3256-4459-AB18-1C390B47CDC8}">
      <dsp:nvSpPr>
        <dsp:cNvPr id="0" name=""/>
        <dsp:cNvSpPr/>
      </dsp:nvSpPr>
      <dsp:spPr>
        <a:xfrm>
          <a:off x="2467547" y="986155"/>
          <a:ext cx="4864212" cy="617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</a:rPr>
            <a:t>Identifying areas of research strength and expertise, and opportunities for development</a:t>
          </a:r>
        </a:p>
      </dsp:txBody>
      <dsp:txXfrm>
        <a:off x="3245820" y="986155"/>
        <a:ext cx="4085938" cy="617834"/>
      </dsp:txXfrm>
    </dsp:sp>
    <dsp:sp modelId="{6CA1418E-B5C3-4106-B29A-49552B20DDEA}">
      <dsp:nvSpPr>
        <dsp:cNvPr id="0" name=""/>
        <dsp:cNvSpPr/>
      </dsp:nvSpPr>
      <dsp:spPr>
        <a:xfrm>
          <a:off x="2467547" y="1603989"/>
          <a:ext cx="4864212" cy="617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</a:rPr>
            <a:t>Informing policies and programs</a:t>
          </a:r>
        </a:p>
      </dsp:txBody>
      <dsp:txXfrm>
        <a:off x="3245820" y="1603989"/>
        <a:ext cx="4085938" cy="617834"/>
      </dsp:txXfrm>
    </dsp:sp>
    <dsp:sp modelId="{E7B46336-3D12-4D90-980E-27BB14F35BD6}">
      <dsp:nvSpPr>
        <dsp:cNvPr id="0" name=""/>
        <dsp:cNvSpPr/>
      </dsp:nvSpPr>
      <dsp:spPr>
        <a:xfrm>
          <a:off x="2467547" y="2221823"/>
          <a:ext cx="4864212" cy="617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</a:rPr>
            <a:t>Identifying pathways and partners for collaboration</a:t>
          </a:r>
        </a:p>
      </dsp:txBody>
      <dsp:txXfrm>
        <a:off x="3245820" y="2221823"/>
        <a:ext cx="4085938" cy="617834"/>
      </dsp:txXfrm>
    </dsp:sp>
    <dsp:sp modelId="{D5FFDCD8-B919-46EA-B8F3-FC9594C5C0F0}">
      <dsp:nvSpPr>
        <dsp:cNvPr id="0" name=""/>
        <dsp:cNvSpPr/>
      </dsp:nvSpPr>
      <dsp:spPr>
        <a:xfrm>
          <a:off x="2467547" y="2839657"/>
          <a:ext cx="4864212" cy="617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+mn-lt"/>
            </a:rPr>
            <a:t>Assurance - return on investment</a:t>
          </a:r>
          <a:endParaRPr lang="en-AU" sz="1600" kern="1200" dirty="0">
            <a:solidFill>
              <a:schemeClr val="tx1"/>
            </a:solidFill>
            <a:latin typeface="+mn-lt"/>
          </a:endParaRPr>
        </a:p>
      </dsp:txBody>
      <dsp:txXfrm>
        <a:off x="3245820" y="2839657"/>
        <a:ext cx="4085938" cy="617834"/>
      </dsp:txXfrm>
    </dsp:sp>
    <dsp:sp modelId="{F9BE7DD1-44BF-4731-BC59-993A432A5C01}">
      <dsp:nvSpPr>
        <dsp:cNvPr id="0" name=""/>
        <dsp:cNvSpPr/>
      </dsp:nvSpPr>
      <dsp:spPr>
        <a:xfrm>
          <a:off x="1824705" y="77788"/>
          <a:ext cx="919757" cy="919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Uses</a:t>
          </a:r>
        </a:p>
      </dsp:txBody>
      <dsp:txXfrm>
        <a:off x="1959400" y="212483"/>
        <a:ext cx="650367" cy="650367"/>
      </dsp:txXfrm>
    </dsp:sp>
    <dsp:sp modelId="{65F7537D-4140-4A34-BF81-8E8A94BAF71D}">
      <dsp:nvSpPr>
        <dsp:cNvPr id="0" name=""/>
        <dsp:cNvSpPr/>
      </dsp:nvSpPr>
      <dsp:spPr>
        <a:xfrm flipH="1">
          <a:off x="9079700" y="368321"/>
          <a:ext cx="2208741" cy="4409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</a:rPr>
            <a:t>Universities</a:t>
          </a:r>
        </a:p>
      </dsp:txBody>
      <dsp:txXfrm>
        <a:off x="9433099" y="368321"/>
        <a:ext cx="1855342" cy="440959"/>
      </dsp:txXfrm>
    </dsp:sp>
    <dsp:sp modelId="{6714F522-735A-4E83-815E-EEDF8F328E4C}">
      <dsp:nvSpPr>
        <dsp:cNvPr id="0" name=""/>
        <dsp:cNvSpPr/>
      </dsp:nvSpPr>
      <dsp:spPr>
        <a:xfrm>
          <a:off x="9082493" y="809280"/>
          <a:ext cx="2203155" cy="4409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</a:rPr>
            <a:t>Students</a:t>
          </a:r>
          <a:endParaRPr lang="en-AU" sz="1600" kern="1200" dirty="0">
            <a:latin typeface="+mn-lt"/>
          </a:endParaRPr>
        </a:p>
      </dsp:txBody>
      <dsp:txXfrm>
        <a:off x="9434998" y="809280"/>
        <a:ext cx="1850650" cy="440959"/>
      </dsp:txXfrm>
    </dsp:sp>
    <dsp:sp modelId="{18BB9231-C7F1-40AE-AD8E-E044224D1EF6}">
      <dsp:nvSpPr>
        <dsp:cNvPr id="0" name=""/>
        <dsp:cNvSpPr/>
      </dsp:nvSpPr>
      <dsp:spPr>
        <a:xfrm>
          <a:off x="9082493" y="1250239"/>
          <a:ext cx="2203155" cy="4409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+mn-lt"/>
            </a:rPr>
            <a:t>Government</a:t>
          </a:r>
          <a:endParaRPr lang="en-AU" sz="1600" kern="1200">
            <a:latin typeface="+mn-lt"/>
          </a:endParaRPr>
        </a:p>
      </dsp:txBody>
      <dsp:txXfrm>
        <a:off x="9434998" y="1250239"/>
        <a:ext cx="1850650" cy="440959"/>
      </dsp:txXfrm>
    </dsp:sp>
    <dsp:sp modelId="{4C34BAE2-BD2C-4E7D-828D-1AE9C472EA33}">
      <dsp:nvSpPr>
        <dsp:cNvPr id="0" name=""/>
        <dsp:cNvSpPr/>
      </dsp:nvSpPr>
      <dsp:spPr>
        <a:xfrm>
          <a:off x="9082493" y="1691198"/>
          <a:ext cx="2203155" cy="4409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+mn-lt"/>
            </a:rPr>
            <a:t>Industry</a:t>
          </a:r>
          <a:endParaRPr lang="en-AU" sz="1600" kern="1200">
            <a:latin typeface="+mn-lt"/>
          </a:endParaRPr>
        </a:p>
      </dsp:txBody>
      <dsp:txXfrm>
        <a:off x="9434998" y="1691198"/>
        <a:ext cx="1850650" cy="440959"/>
      </dsp:txXfrm>
    </dsp:sp>
    <dsp:sp modelId="{7E0CD859-5500-4C09-9966-C1B0C654F5B1}">
      <dsp:nvSpPr>
        <dsp:cNvPr id="0" name=""/>
        <dsp:cNvSpPr/>
      </dsp:nvSpPr>
      <dsp:spPr>
        <a:xfrm>
          <a:off x="9079700" y="2132157"/>
          <a:ext cx="2208741" cy="4409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+mn-lt"/>
            </a:rPr>
            <a:t>Taxpayers</a:t>
          </a:r>
          <a:endParaRPr lang="en-AU" sz="1600" kern="1200">
            <a:latin typeface="+mn-lt"/>
          </a:endParaRPr>
        </a:p>
      </dsp:txBody>
      <dsp:txXfrm>
        <a:off x="9433099" y="2132157"/>
        <a:ext cx="1855342" cy="440959"/>
      </dsp:txXfrm>
    </dsp:sp>
    <dsp:sp modelId="{F9DE7B65-5A43-4BBF-A306-B21A6390D3CD}">
      <dsp:nvSpPr>
        <dsp:cNvPr id="0" name=""/>
        <dsp:cNvSpPr/>
      </dsp:nvSpPr>
      <dsp:spPr>
        <a:xfrm>
          <a:off x="8367789" y="105601"/>
          <a:ext cx="919757" cy="919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Users</a:t>
          </a:r>
        </a:p>
      </dsp:txBody>
      <dsp:txXfrm>
        <a:off x="8502484" y="240296"/>
        <a:ext cx="650367" cy="650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01561-E67A-4AD7-BF0A-9C75E17E4D38}">
      <dsp:nvSpPr>
        <dsp:cNvPr id="0" name=""/>
        <dsp:cNvSpPr/>
      </dsp:nvSpPr>
      <dsp:spPr>
        <a:xfrm>
          <a:off x="0" y="27416"/>
          <a:ext cx="9983537" cy="772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baseline="0" dirty="0"/>
            <a:t>Two assessment exercises</a:t>
          </a:r>
          <a:endParaRPr lang="en-AU" sz="3300" kern="1200" dirty="0"/>
        </a:p>
      </dsp:txBody>
      <dsp:txXfrm>
        <a:off x="37696" y="65112"/>
        <a:ext cx="9908145" cy="696808"/>
      </dsp:txXfrm>
    </dsp:sp>
    <dsp:sp modelId="{EEC220B3-34FD-4767-8B75-43174C42B590}">
      <dsp:nvSpPr>
        <dsp:cNvPr id="0" name=""/>
        <dsp:cNvSpPr/>
      </dsp:nvSpPr>
      <dsp:spPr>
        <a:xfrm>
          <a:off x="0" y="799616"/>
          <a:ext cx="9983537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7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2600" kern="1200" dirty="0"/>
            <a:t>Excellence in Research for Australia (ERA): research quality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2600" kern="1200" dirty="0"/>
            <a:t>Engagement and Impact assessment (EI): engagement and impact beyond academia</a:t>
          </a:r>
        </a:p>
      </dsp:txBody>
      <dsp:txXfrm>
        <a:off x="0" y="799616"/>
        <a:ext cx="9983537" cy="1195424"/>
      </dsp:txXfrm>
    </dsp:sp>
    <dsp:sp modelId="{035DB478-2F12-4794-8666-36B868DA3924}">
      <dsp:nvSpPr>
        <dsp:cNvPr id="0" name=""/>
        <dsp:cNvSpPr/>
      </dsp:nvSpPr>
      <dsp:spPr>
        <a:xfrm>
          <a:off x="0" y="1995041"/>
          <a:ext cx="9983537" cy="772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baseline="0" dirty="0"/>
            <a:t>Universities </a:t>
          </a:r>
          <a:r>
            <a:rPr lang="en-AU" sz="3300" u="sng" kern="1200" baseline="0" dirty="0"/>
            <a:t>only</a:t>
          </a:r>
          <a:r>
            <a:rPr lang="en-AU" sz="3300" kern="1200" baseline="0" dirty="0"/>
            <a:t> (all 42)</a:t>
          </a:r>
          <a:endParaRPr lang="en-AU" sz="3300" kern="1200" dirty="0"/>
        </a:p>
      </dsp:txBody>
      <dsp:txXfrm>
        <a:off x="37696" y="2032737"/>
        <a:ext cx="9908145" cy="696808"/>
      </dsp:txXfrm>
    </dsp:sp>
    <dsp:sp modelId="{FE94D49B-B241-4F58-8594-FED4E8B3B39E}">
      <dsp:nvSpPr>
        <dsp:cNvPr id="0" name=""/>
        <dsp:cNvSpPr/>
      </dsp:nvSpPr>
      <dsp:spPr>
        <a:xfrm>
          <a:off x="0" y="2862281"/>
          <a:ext cx="9983537" cy="772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baseline="0" dirty="0"/>
            <a:t>Voluntary</a:t>
          </a:r>
          <a:endParaRPr lang="en-AU" sz="3300" kern="1200" dirty="0"/>
        </a:p>
      </dsp:txBody>
      <dsp:txXfrm>
        <a:off x="37696" y="2899977"/>
        <a:ext cx="9908145" cy="696808"/>
      </dsp:txXfrm>
    </dsp:sp>
    <dsp:sp modelId="{0B34CC52-5CA1-4106-A8E8-41A9AF6798F3}">
      <dsp:nvSpPr>
        <dsp:cNvPr id="0" name=""/>
        <dsp:cNvSpPr/>
      </dsp:nvSpPr>
      <dsp:spPr>
        <a:xfrm>
          <a:off x="0" y="3729521"/>
          <a:ext cx="9983537" cy="772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baseline="0" dirty="0"/>
            <a:t>Not tied to funding</a:t>
          </a:r>
          <a:endParaRPr lang="en-AU" sz="3300" kern="1200" dirty="0"/>
        </a:p>
      </dsp:txBody>
      <dsp:txXfrm>
        <a:off x="37696" y="3767217"/>
        <a:ext cx="9908145" cy="69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7D1A0-6D73-4CBE-9A6D-5D38BCF6AB6E}">
      <dsp:nvSpPr>
        <dsp:cNvPr id="0" name=""/>
        <dsp:cNvSpPr/>
      </dsp:nvSpPr>
      <dsp:spPr>
        <a:xfrm>
          <a:off x="0" y="1432687"/>
          <a:ext cx="1371706" cy="20789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2010–15: First 3 ERA rounds</a:t>
          </a:r>
          <a:endParaRPr lang="en-AU" sz="1700" kern="1200" dirty="0"/>
        </a:p>
      </dsp:txBody>
      <dsp:txXfrm>
        <a:off x="40176" y="1472863"/>
        <a:ext cx="1291354" cy="1998623"/>
      </dsp:txXfrm>
    </dsp:sp>
    <dsp:sp modelId="{FC4F03CE-6737-4754-9D59-0908AA6D8D7F}">
      <dsp:nvSpPr>
        <dsp:cNvPr id="0" name=""/>
        <dsp:cNvSpPr/>
      </dsp:nvSpPr>
      <dsp:spPr>
        <a:xfrm>
          <a:off x="1508877" y="2302083"/>
          <a:ext cx="290801" cy="340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00" kern="1200"/>
        </a:p>
      </dsp:txBody>
      <dsp:txXfrm>
        <a:off x="1508877" y="2370120"/>
        <a:ext cx="203561" cy="204109"/>
      </dsp:txXfrm>
    </dsp:sp>
    <dsp:sp modelId="{0A1C951B-7C97-404E-A6FA-977748D5B785}">
      <dsp:nvSpPr>
        <dsp:cNvPr id="0" name=""/>
        <dsp:cNvSpPr/>
      </dsp:nvSpPr>
      <dsp:spPr>
        <a:xfrm>
          <a:off x="1920389" y="1432687"/>
          <a:ext cx="1371706" cy="2078975"/>
        </a:xfrm>
        <a:prstGeom prst="roundRect">
          <a:avLst>
            <a:gd name="adj" fmla="val 10000"/>
          </a:avLst>
        </a:prstGeom>
        <a:solidFill>
          <a:schemeClr val="accent5">
            <a:hueOff val="-206245"/>
            <a:satOff val="-2403"/>
            <a:lumOff val="-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2018: ERA + EI</a:t>
          </a:r>
          <a:endParaRPr lang="en-AU" sz="1700" kern="1200" dirty="0"/>
        </a:p>
      </dsp:txBody>
      <dsp:txXfrm>
        <a:off x="1960565" y="1472863"/>
        <a:ext cx="1291354" cy="1998623"/>
      </dsp:txXfrm>
    </dsp:sp>
    <dsp:sp modelId="{D47C3657-CBE7-46D7-B6C2-58FDA7ADDE2D}">
      <dsp:nvSpPr>
        <dsp:cNvPr id="0" name=""/>
        <dsp:cNvSpPr/>
      </dsp:nvSpPr>
      <dsp:spPr>
        <a:xfrm>
          <a:off x="3429266" y="2302083"/>
          <a:ext cx="290801" cy="340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7806"/>
            <a:satOff val="-3004"/>
            <a:lumOff val="-5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00" kern="1200"/>
        </a:p>
      </dsp:txBody>
      <dsp:txXfrm>
        <a:off x="3429266" y="2370120"/>
        <a:ext cx="203561" cy="204109"/>
      </dsp:txXfrm>
    </dsp:sp>
    <dsp:sp modelId="{752811B7-6326-4CDF-AD4B-87628732EC37}">
      <dsp:nvSpPr>
        <dsp:cNvPr id="0" name=""/>
        <dsp:cNvSpPr/>
      </dsp:nvSpPr>
      <dsp:spPr>
        <a:xfrm>
          <a:off x="3840778" y="1432687"/>
          <a:ext cx="1371706" cy="2078975"/>
        </a:xfrm>
        <a:prstGeom prst="roundRect">
          <a:avLst>
            <a:gd name="adj" fmla="val 10000"/>
          </a:avLst>
        </a:prstGeom>
        <a:solidFill>
          <a:schemeClr val="accent5">
            <a:hueOff val="-412489"/>
            <a:satOff val="-4807"/>
            <a:lumOff val="-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2020–21: ERA EI Review</a:t>
          </a:r>
          <a:endParaRPr lang="en-AU" sz="1700" kern="1200" dirty="0"/>
        </a:p>
      </dsp:txBody>
      <dsp:txXfrm>
        <a:off x="3880954" y="1472863"/>
        <a:ext cx="1291354" cy="1998623"/>
      </dsp:txXfrm>
    </dsp:sp>
    <dsp:sp modelId="{652EAFD9-0D17-4311-8E61-EE0E7F6BC66B}">
      <dsp:nvSpPr>
        <dsp:cNvPr id="0" name=""/>
        <dsp:cNvSpPr/>
      </dsp:nvSpPr>
      <dsp:spPr>
        <a:xfrm>
          <a:off x="5349656" y="2302083"/>
          <a:ext cx="290801" cy="340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00" kern="1200"/>
        </a:p>
      </dsp:txBody>
      <dsp:txXfrm>
        <a:off x="5349656" y="2370120"/>
        <a:ext cx="203561" cy="204109"/>
      </dsp:txXfrm>
    </dsp:sp>
    <dsp:sp modelId="{5B130028-8132-491A-B217-3359BFE37049}">
      <dsp:nvSpPr>
        <dsp:cNvPr id="0" name=""/>
        <dsp:cNvSpPr/>
      </dsp:nvSpPr>
      <dsp:spPr>
        <a:xfrm>
          <a:off x="5761168" y="1432687"/>
          <a:ext cx="1371706" cy="2078975"/>
        </a:xfrm>
        <a:prstGeom prst="roundRect">
          <a:avLst>
            <a:gd name="adj" fmla="val 10000"/>
          </a:avLst>
        </a:prstGeom>
        <a:solidFill>
          <a:schemeClr val="accent5">
            <a:hueOff val="-618734"/>
            <a:satOff val="-7210"/>
            <a:lumOff val="-1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2021–22: Preparation for next rounds</a:t>
          </a:r>
          <a:endParaRPr lang="en-AU" sz="1700" kern="1200" dirty="0"/>
        </a:p>
      </dsp:txBody>
      <dsp:txXfrm>
        <a:off x="5801344" y="1472863"/>
        <a:ext cx="1291354" cy="1998623"/>
      </dsp:txXfrm>
    </dsp:sp>
    <dsp:sp modelId="{651B3D8D-97D1-4498-87F8-CF8853BF7ADB}">
      <dsp:nvSpPr>
        <dsp:cNvPr id="0" name=""/>
        <dsp:cNvSpPr/>
      </dsp:nvSpPr>
      <dsp:spPr>
        <a:xfrm>
          <a:off x="7270045" y="2302083"/>
          <a:ext cx="290801" cy="340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73417"/>
            <a:satOff val="-9013"/>
            <a:lumOff val="-16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00" kern="120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00" kern="1200"/>
        </a:p>
      </dsp:txBody>
      <dsp:txXfrm>
        <a:off x="7270045" y="2370120"/>
        <a:ext cx="203561" cy="204109"/>
      </dsp:txXfrm>
    </dsp:sp>
    <dsp:sp modelId="{4C7EA003-B09A-4CE4-B9A6-CBD5E7F9FE16}">
      <dsp:nvSpPr>
        <dsp:cNvPr id="0" name=""/>
        <dsp:cNvSpPr/>
      </dsp:nvSpPr>
      <dsp:spPr>
        <a:xfrm>
          <a:off x="7681557" y="1432687"/>
          <a:ext cx="1371706" cy="2078975"/>
        </a:xfrm>
        <a:prstGeom prst="roundRect">
          <a:avLst>
            <a:gd name="adj" fmla="val 10000"/>
          </a:avLst>
        </a:prstGeom>
        <a:solidFill>
          <a:schemeClr val="accent5">
            <a:hueOff val="-824978"/>
            <a:satOff val="-9614"/>
            <a:lumOff val="-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AU" sz="2000" kern="1200"/>
            <a:t>2023: ERA</a:t>
          </a:r>
          <a:endParaRPr lang="en-AU" sz="2000" kern="1200" dirty="0"/>
        </a:p>
      </dsp:txBody>
      <dsp:txXfrm>
        <a:off x="7721733" y="1472863"/>
        <a:ext cx="1291354" cy="1998623"/>
      </dsp:txXfrm>
    </dsp:sp>
    <dsp:sp modelId="{DE8B20CF-4DBD-4EE0-A27B-FDBC86DDC6EB}">
      <dsp:nvSpPr>
        <dsp:cNvPr id="0" name=""/>
        <dsp:cNvSpPr/>
      </dsp:nvSpPr>
      <dsp:spPr>
        <a:xfrm>
          <a:off x="9190435" y="2302083"/>
          <a:ext cx="290801" cy="340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00" kern="1200"/>
        </a:p>
      </dsp:txBody>
      <dsp:txXfrm>
        <a:off x="9190435" y="2370120"/>
        <a:ext cx="203561" cy="204109"/>
      </dsp:txXfrm>
    </dsp:sp>
    <dsp:sp modelId="{1A687EE7-309B-4F41-ABF3-D9C430ADE976}">
      <dsp:nvSpPr>
        <dsp:cNvPr id="0" name=""/>
        <dsp:cNvSpPr/>
      </dsp:nvSpPr>
      <dsp:spPr>
        <a:xfrm>
          <a:off x="9601947" y="1432687"/>
          <a:ext cx="1371706" cy="2078975"/>
        </a:xfrm>
        <a:prstGeom prst="roundRect">
          <a:avLst>
            <a:gd name="adj" fmla="val 1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AU" sz="2000" kern="1200"/>
            <a:t>2024: EI</a:t>
          </a:r>
          <a:endParaRPr lang="en-AU" sz="2000" kern="1200" dirty="0"/>
        </a:p>
      </dsp:txBody>
      <dsp:txXfrm>
        <a:off x="9642123" y="1472863"/>
        <a:ext cx="1291354" cy="1998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860AB-F947-4205-A785-343777DD5EAD}">
      <dsp:nvSpPr>
        <dsp:cNvPr id="0" name=""/>
        <dsp:cNvSpPr/>
      </dsp:nvSpPr>
      <dsp:spPr>
        <a:xfrm>
          <a:off x="4849163" y="2726823"/>
          <a:ext cx="91440" cy="5078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84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0ACED-8B58-4D89-9458-1AF6847F2BF3}">
      <dsp:nvSpPr>
        <dsp:cNvPr id="0" name=""/>
        <dsp:cNvSpPr/>
      </dsp:nvSpPr>
      <dsp:spPr>
        <a:xfrm>
          <a:off x="4849163" y="1110144"/>
          <a:ext cx="91440" cy="5078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8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7E-44FF-4EDF-B5CD-43C863292BAA}">
      <dsp:nvSpPr>
        <dsp:cNvPr id="0" name=""/>
        <dsp:cNvSpPr/>
      </dsp:nvSpPr>
      <dsp:spPr>
        <a:xfrm>
          <a:off x="3261141" y="1314"/>
          <a:ext cx="3267484" cy="1108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0D68EF-7C87-40EB-9BD1-A90B70BC5CDF}">
      <dsp:nvSpPr>
        <dsp:cNvPr id="0" name=""/>
        <dsp:cNvSpPr/>
      </dsp:nvSpPr>
      <dsp:spPr>
        <a:xfrm>
          <a:off x="3455162" y="185634"/>
          <a:ext cx="3267484" cy="110882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51 Physical sciences</a:t>
          </a:r>
          <a:endParaRPr lang="en-AU" sz="2400" kern="1200" dirty="0"/>
        </a:p>
      </dsp:txBody>
      <dsp:txXfrm>
        <a:off x="3487638" y="218110"/>
        <a:ext cx="3202532" cy="1043877"/>
      </dsp:txXfrm>
    </dsp:sp>
    <dsp:sp modelId="{08FA927A-E387-49A3-A5C4-8DE9BA5CD310}">
      <dsp:nvSpPr>
        <dsp:cNvPr id="0" name=""/>
        <dsp:cNvSpPr/>
      </dsp:nvSpPr>
      <dsp:spPr>
        <a:xfrm>
          <a:off x="3261141" y="1617993"/>
          <a:ext cx="3267484" cy="1108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38C365-B6F8-46E7-9100-5A04D3517BD6}">
      <dsp:nvSpPr>
        <dsp:cNvPr id="0" name=""/>
        <dsp:cNvSpPr/>
      </dsp:nvSpPr>
      <dsp:spPr>
        <a:xfrm>
          <a:off x="3455162" y="1802313"/>
          <a:ext cx="3267484" cy="110882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5101 Astronomical sciences</a:t>
          </a:r>
          <a:endParaRPr lang="en-AU" sz="2400" kern="1200" dirty="0"/>
        </a:p>
      </dsp:txBody>
      <dsp:txXfrm>
        <a:off x="3487638" y="1834789"/>
        <a:ext cx="3202532" cy="1043877"/>
      </dsp:txXfrm>
    </dsp:sp>
    <dsp:sp modelId="{555584E0-C550-4015-B05E-C70EC490F0B3}">
      <dsp:nvSpPr>
        <dsp:cNvPr id="0" name=""/>
        <dsp:cNvSpPr/>
      </dsp:nvSpPr>
      <dsp:spPr>
        <a:xfrm>
          <a:off x="3261141" y="3234672"/>
          <a:ext cx="3267484" cy="1108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F4E5C7-083E-4A49-9A9A-1D3F10330FF4}">
      <dsp:nvSpPr>
        <dsp:cNvPr id="0" name=""/>
        <dsp:cNvSpPr/>
      </dsp:nvSpPr>
      <dsp:spPr>
        <a:xfrm>
          <a:off x="3455162" y="3418992"/>
          <a:ext cx="3267484" cy="110882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510108 Solar physics</a:t>
          </a:r>
          <a:endParaRPr lang="en-AU" sz="2400" kern="1200" dirty="0"/>
        </a:p>
      </dsp:txBody>
      <dsp:txXfrm>
        <a:off x="3487638" y="3451468"/>
        <a:ext cx="3202532" cy="1043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5802-0985-46B3-A384-A61DEFFD7E2F}">
      <dsp:nvSpPr>
        <dsp:cNvPr id="0" name=""/>
        <dsp:cNvSpPr/>
      </dsp:nvSpPr>
      <dsp:spPr>
        <a:xfrm>
          <a:off x="0" y="412878"/>
          <a:ext cx="8335641" cy="478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5B3F5-A244-4BA6-83CD-366C364166F7}">
      <dsp:nvSpPr>
        <dsp:cNvPr id="0" name=""/>
        <dsp:cNvSpPr/>
      </dsp:nvSpPr>
      <dsp:spPr>
        <a:xfrm>
          <a:off x="386336" y="67342"/>
          <a:ext cx="3845581" cy="685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47" tIns="0" rIns="2205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Support for ongoing collaboration</a:t>
          </a:r>
        </a:p>
      </dsp:txBody>
      <dsp:txXfrm>
        <a:off x="419815" y="100821"/>
        <a:ext cx="3778623" cy="618858"/>
      </dsp:txXfrm>
    </dsp:sp>
    <dsp:sp modelId="{97891D3A-009B-4043-A78E-EE8F93E9B0C7}">
      <dsp:nvSpPr>
        <dsp:cNvPr id="0" name=""/>
        <dsp:cNvSpPr/>
      </dsp:nvSpPr>
      <dsp:spPr>
        <a:xfrm>
          <a:off x="0" y="1274718"/>
          <a:ext cx="8335641" cy="478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FE0A0-4CDB-4FF7-B99F-CEF9645F5F18}">
      <dsp:nvSpPr>
        <dsp:cNvPr id="0" name=""/>
        <dsp:cNvSpPr/>
      </dsp:nvSpPr>
      <dsp:spPr>
        <a:xfrm>
          <a:off x="416782" y="1034173"/>
          <a:ext cx="384558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47" tIns="0" rIns="2205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Provision of infrastructure</a:t>
          </a:r>
        </a:p>
      </dsp:txBody>
      <dsp:txXfrm>
        <a:off x="444162" y="1061553"/>
        <a:ext cx="3790821" cy="506120"/>
      </dsp:txXfrm>
    </dsp:sp>
    <dsp:sp modelId="{BB5D35A1-A53D-46CE-92BD-FE95E902BAD2}">
      <dsp:nvSpPr>
        <dsp:cNvPr id="0" name=""/>
        <dsp:cNvSpPr/>
      </dsp:nvSpPr>
      <dsp:spPr>
        <a:xfrm>
          <a:off x="0" y="2335917"/>
          <a:ext cx="8335641" cy="478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77908-D559-47FB-AB6E-0B1247B2D968}">
      <dsp:nvSpPr>
        <dsp:cNvPr id="0" name=""/>
        <dsp:cNvSpPr/>
      </dsp:nvSpPr>
      <dsp:spPr>
        <a:xfrm>
          <a:off x="416782" y="1856976"/>
          <a:ext cx="3845581" cy="760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47" tIns="0" rIns="2205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Support mechanisms for knowledge transfer</a:t>
          </a:r>
          <a:endParaRPr lang="en-US" sz="1900" kern="1200" dirty="0"/>
        </a:p>
      </dsp:txBody>
      <dsp:txXfrm>
        <a:off x="453894" y="1894088"/>
        <a:ext cx="3771357" cy="686015"/>
      </dsp:txXfrm>
    </dsp:sp>
    <dsp:sp modelId="{E2CDEE24-0985-4605-9DC4-DE1942CABA70}">
      <dsp:nvSpPr>
        <dsp:cNvPr id="0" name=""/>
        <dsp:cNvSpPr/>
      </dsp:nvSpPr>
      <dsp:spPr>
        <a:xfrm>
          <a:off x="0" y="3373991"/>
          <a:ext cx="8335641" cy="478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1243B-99FC-405E-8891-E3E9DB18DE3D}">
      <dsp:nvSpPr>
        <dsp:cNvPr id="0" name=""/>
        <dsp:cNvSpPr/>
      </dsp:nvSpPr>
      <dsp:spPr>
        <a:xfrm>
          <a:off x="432227" y="2927289"/>
          <a:ext cx="3841905" cy="737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47" tIns="0" rIns="2205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Support for multi-disciplinary research </a:t>
          </a:r>
          <a:r>
            <a:rPr lang="en-US" sz="1900" kern="1200" dirty="0" err="1"/>
            <a:t>centres</a:t>
          </a:r>
          <a:endParaRPr lang="en-US" sz="1900" kern="1200" dirty="0"/>
        </a:p>
      </dsp:txBody>
      <dsp:txXfrm>
        <a:off x="468210" y="2963272"/>
        <a:ext cx="3769939" cy="6651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628F1-483C-43B7-9188-BF0EF0A7E9F7}">
      <dsp:nvSpPr>
        <dsp:cNvPr id="0" name=""/>
        <dsp:cNvSpPr/>
      </dsp:nvSpPr>
      <dsp:spPr>
        <a:xfrm>
          <a:off x="0" y="509212"/>
          <a:ext cx="4777273" cy="478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5BEAF-EFBC-46D2-AE84-4A47B56A9B74}">
      <dsp:nvSpPr>
        <dsp:cNvPr id="0" name=""/>
        <dsp:cNvSpPr/>
      </dsp:nvSpPr>
      <dsp:spPr>
        <a:xfrm>
          <a:off x="216257" y="22746"/>
          <a:ext cx="3344091" cy="725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99" tIns="0" rIns="12639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Collaboration with strategic stakeholders</a:t>
          </a:r>
        </a:p>
      </dsp:txBody>
      <dsp:txXfrm>
        <a:off x="251678" y="58167"/>
        <a:ext cx="3273249" cy="654762"/>
      </dsp:txXfrm>
    </dsp:sp>
    <dsp:sp modelId="{57E4E527-4E56-4A3B-82A0-AB33BF91AED9}">
      <dsp:nvSpPr>
        <dsp:cNvPr id="0" name=""/>
        <dsp:cNvSpPr/>
      </dsp:nvSpPr>
      <dsp:spPr>
        <a:xfrm>
          <a:off x="0" y="1371052"/>
          <a:ext cx="4777273" cy="478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A8A0E-CDC6-49AB-8682-B61F7609F013}">
      <dsp:nvSpPr>
        <dsp:cNvPr id="0" name=""/>
        <dsp:cNvSpPr/>
      </dsp:nvSpPr>
      <dsp:spPr>
        <a:xfrm>
          <a:off x="238863" y="1049310"/>
          <a:ext cx="33440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99" tIns="0" rIns="12639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Public participation (citizen science)</a:t>
          </a:r>
        </a:p>
      </dsp:txBody>
      <dsp:txXfrm>
        <a:off x="266243" y="1076690"/>
        <a:ext cx="3289331" cy="506120"/>
      </dsp:txXfrm>
    </dsp:sp>
    <dsp:sp modelId="{6051DE69-F2B3-4BF1-8742-26A1816080CE}">
      <dsp:nvSpPr>
        <dsp:cNvPr id="0" name=""/>
        <dsp:cNvSpPr/>
      </dsp:nvSpPr>
      <dsp:spPr>
        <a:xfrm>
          <a:off x="0" y="2438578"/>
          <a:ext cx="4777273" cy="478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1C2B6-9D71-4AD1-A66F-08BD258D1105}">
      <dsp:nvSpPr>
        <dsp:cNvPr id="0" name=""/>
        <dsp:cNvSpPr/>
      </dsp:nvSpPr>
      <dsp:spPr>
        <a:xfrm>
          <a:off x="238863" y="1911150"/>
          <a:ext cx="3344091" cy="766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99" tIns="0" rIns="12639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Providing specialist resources and services to external stakeholders</a:t>
          </a:r>
          <a:endParaRPr lang="en-US" sz="1900" kern="1200" dirty="0"/>
        </a:p>
      </dsp:txBody>
      <dsp:txXfrm>
        <a:off x="276284" y="1948571"/>
        <a:ext cx="3269249" cy="691723"/>
      </dsp:txXfrm>
    </dsp:sp>
    <dsp:sp modelId="{3A15111E-7A33-422D-A5E6-B3CB9687F21E}">
      <dsp:nvSpPr>
        <dsp:cNvPr id="0" name=""/>
        <dsp:cNvSpPr/>
      </dsp:nvSpPr>
      <dsp:spPr>
        <a:xfrm>
          <a:off x="0" y="3548982"/>
          <a:ext cx="4777273" cy="478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2FB8F-58AC-4C5A-B6E3-83572F4678B1}">
      <dsp:nvSpPr>
        <dsp:cNvPr id="0" name=""/>
        <dsp:cNvSpPr/>
      </dsp:nvSpPr>
      <dsp:spPr>
        <a:xfrm>
          <a:off x="238863" y="2978676"/>
          <a:ext cx="3344091" cy="82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99" tIns="0" rIns="12639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Provision of specialist training or trainee programs</a:t>
          </a:r>
          <a:endParaRPr lang="en-US" sz="1900" kern="1200" dirty="0"/>
        </a:p>
      </dsp:txBody>
      <dsp:txXfrm>
        <a:off x="279283" y="3019096"/>
        <a:ext cx="3263251" cy="7471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4691D-CFF0-4C8F-95DA-DB7B617D119F}">
      <dsp:nvSpPr>
        <dsp:cNvPr id="0" name=""/>
        <dsp:cNvSpPr/>
      </dsp:nvSpPr>
      <dsp:spPr>
        <a:xfrm rot="10800000">
          <a:off x="2051058" y="1001"/>
          <a:ext cx="7099564" cy="10512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588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AU" sz="3100" b="0" i="0" kern="1200"/>
            <a:t>collaboration with strategic stakeholders</a:t>
          </a:r>
        </a:p>
      </dsp:txBody>
      <dsp:txXfrm rot="10800000">
        <a:off x="2313880" y="1001"/>
        <a:ext cx="6836742" cy="1051287"/>
      </dsp:txXfrm>
    </dsp:sp>
    <dsp:sp modelId="{D3602DF9-E71B-4463-BCEE-6AB8EF1B5E18}">
      <dsp:nvSpPr>
        <dsp:cNvPr id="0" name=""/>
        <dsp:cNvSpPr/>
      </dsp:nvSpPr>
      <dsp:spPr>
        <a:xfrm>
          <a:off x="1509949" y="2"/>
          <a:ext cx="1051287" cy="10532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09CFD-622B-4B4D-A085-147805EE3386}">
      <dsp:nvSpPr>
        <dsp:cNvPr id="0" name=""/>
        <dsp:cNvSpPr/>
      </dsp:nvSpPr>
      <dsp:spPr>
        <a:xfrm rot="10800000">
          <a:off x="2051058" y="1367104"/>
          <a:ext cx="7099564" cy="10512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588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AU" sz="3100" b="0" i="0" kern="1200"/>
            <a:t>public participation (citizen science)</a:t>
          </a:r>
        </a:p>
      </dsp:txBody>
      <dsp:txXfrm rot="10800000">
        <a:off x="2313880" y="1367104"/>
        <a:ext cx="6836742" cy="1051287"/>
      </dsp:txXfrm>
    </dsp:sp>
    <dsp:sp modelId="{4EDF9DED-89CE-4D82-B2A2-7327740E30D0}">
      <dsp:nvSpPr>
        <dsp:cNvPr id="0" name=""/>
        <dsp:cNvSpPr/>
      </dsp:nvSpPr>
      <dsp:spPr>
        <a:xfrm>
          <a:off x="1525414" y="1367104"/>
          <a:ext cx="1051287" cy="105128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9E59A-8D32-4118-A56F-08EAD95D305D}">
      <dsp:nvSpPr>
        <dsp:cNvPr id="0" name=""/>
        <dsp:cNvSpPr/>
      </dsp:nvSpPr>
      <dsp:spPr>
        <a:xfrm rot="10800000">
          <a:off x="2051058" y="2732208"/>
          <a:ext cx="7099564" cy="10512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588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AU" sz="3100" b="0" i="0" kern="1200" dirty="0"/>
            <a:t>providing specialist resources and services to external stakeholders</a:t>
          </a:r>
        </a:p>
      </dsp:txBody>
      <dsp:txXfrm rot="10800000">
        <a:off x="2313880" y="2732208"/>
        <a:ext cx="6836742" cy="1051287"/>
      </dsp:txXfrm>
    </dsp:sp>
    <dsp:sp modelId="{A2DA2396-7F43-4ACC-978A-71FB573FDA30}">
      <dsp:nvSpPr>
        <dsp:cNvPr id="0" name=""/>
        <dsp:cNvSpPr/>
      </dsp:nvSpPr>
      <dsp:spPr>
        <a:xfrm>
          <a:off x="1525414" y="2732208"/>
          <a:ext cx="1051287" cy="105128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5D881-0CBA-4CEF-AE5A-005B9546550D}">
      <dsp:nvSpPr>
        <dsp:cNvPr id="0" name=""/>
        <dsp:cNvSpPr/>
      </dsp:nvSpPr>
      <dsp:spPr>
        <a:xfrm rot="10800000">
          <a:off x="2051058" y="4097313"/>
          <a:ext cx="7099564" cy="10512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588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AU" sz="3100" b="0" i="0" kern="1200"/>
            <a:t>provision of specialist training or trainee programs.</a:t>
          </a:r>
        </a:p>
      </dsp:txBody>
      <dsp:txXfrm rot="10800000">
        <a:off x="2313880" y="4097313"/>
        <a:ext cx="6836742" cy="1051287"/>
      </dsp:txXfrm>
    </dsp:sp>
    <dsp:sp modelId="{51941996-77D9-4770-9CD4-E4E8BAE267DB}">
      <dsp:nvSpPr>
        <dsp:cNvPr id="0" name=""/>
        <dsp:cNvSpPr/>
      </dsp:nvSpPr>
      <dsp:spPr>
        <a:xfrm>
          <a:off x="1525414" y="4097313"/>
          <a:ext cx="1051287" cy="105128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02FA2-2DCD-4C84-9C63-4DF96EBD8985}">
      <dsp:nvSpPr>
        <dsp:cNvPr id="0" name=""/>
        <dsp:cNvSpPr/>
      </dsp:nvSpPr>
      <dsp:spPr>
        <a:xfrm rot="10800000">
          <a:off x="1995830" y="2610"/>
          <a:ext cx="7099564" cy="830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AU" sz="2400" b="0" i="0" kern="1200" dirty="0"/>
            <a:t>delivering cutting edge technology with partners</a:t>
          </a:r>
        </a:p>
      </dsp:txBody>
      <dsp:txXfrm rot="10800000">
        <a:off x="2203424" y="2610"/>
        <a:ext cx="6891970" cy="830377"/>
      </dsp:txXfrm>
    </dsp:sp>
    <dsp:sp modelId="{82F7DEFD-05AF-4C22-9F19-7746D3148FFB}">
      <dsp:nvSpPr>
        <dsp:cNvPr id="0" name=""/>
        <dsp:cNvSpPr/>
      </dsp:nvSpPr>
      <dsp:spPr>
        <a:xfrm>
          <a:off x="1580641" y="2610"/>
          <a:ext cx="830377" cy="83037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D252C-A262-4B43-9368-76B9044F9B4B}">
      <dsp:nvSpPr>
        <dsp:cNvPr id="0" name=""/>
        <dsp:cNvSpPr/>
      </dsp:nvSpPr>
      <dsp:spPr>
        <a:xfrm rot="10800000">
          <a:off x="1995830" y="1080861"/>
          <a:ext cx="7099564" cy="830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AU" sz="2400" b="0" i="0" kern="1200"/>
            <a:t>community support and safety</a:t>
          </a:r>
        </a:p>
      </dsp:txBody>
      <dsp:txXfrm rot="10800000">
        <a:off x="2203424" y="1080861"/>
        <a:ext cx="6891970" cy="830377"/>
      </dsp:txXfrm>
    </dsp:sp>
    <dsp:sp modelId="{789AE5E4-EC75-44FA-A464-D5B1AFE3791E}">
      <dsp:nvSpPr>
        <dsp:cNvPr id="0" name=""/>
        <dsp:cNvSpPr/>
      </dsp:nvSpPr>
      <dsp:spPr>
        <a:xfrm>
          <a:off x="1580641" y="1080861"/>
          <a:ext cx="830377" cy="83037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0B152-35C1-40FE-9841-7D44F861B633}">
      <dsp:nvSpPr>
        <dsp:cNvPr id="0" name=""/>
        <dsp:cNvSpPr/>
      </dsp:nvSpPr>
      <dsp:spPr>
        <a:xfrm rot="10800000">
          <a:off x="1995830" y="2159112"/>
          <a:ext cx="7099564" cy="830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AU" sz="2400" b="0" i="0" kern="1200"/>
            <a:t>improving everyday life</a:t>
          </a:r>
        </a:p>
      </dsp:txBody>
      <dsp:txXfrm rot="10800000">
        <a:off x="2203424" y="2159112"/>
        <a:ext cx="6891970" cy="830377"/>
      </dsp:txXfrm>
    </dsp:sp>
    <dsp:sp modelId="{03808260-DBC8-4938-BBF1-8F76E1DA2340}">
      <dsp:nvSpPr>
        <dsp:cNvPr id="0" name=""/>
        <dsp:cNvSpPr/>
      </dsp:nvSpPr>
      <dsp:spPr>
        <a:xfrm>
          <a:off x="1580641" y="2159112"/>
          <a:ext cx="830377" cy="83037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8BAFE-FFAD-49B1-AF3E-40510329A421}">
      <dsp:nvSpPr>
        <dsp:cNvPr id="0" name=""/>
        <dsp:cNvSpPr/>
      </dsp:nvSpPr>
      <dsp:spPr>
        <a:xfrm rot="10800000">
          <a:off x="1995830" y="3237363"/>
          <a:ext cx="7099564" cy="830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AU" sz="2400" b="0" i="0" kern="1200"/>
            <a:t>fostering community</a:t>
          </a:r>
        </a:p>
      </dsp:txBody>
      <dsp:txXfrm rot="10800000">
        <a:off x="2203424" y="3237363"/>
        <a:ext cx="6891970" cy="830377"/>
      </dsp:txXfrm>
    </dsp:sp>
    <dsp:sp modelId="{3B880CA8-751E-4EDB-821E-E11AB458D7F5}">
      <dsp:nvSpPr>
        <dsp:cNvPr id="0" name=""/>
        <dsp:cNvSpPr/>
      </dsp:nvSpPr>
      <dsp:spPr>
        <a:xfrm>
          <a:off x="1580641" y="3237363"/>
          <a:ext cx="830377" cy="83037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7AFE-8423-4BCB-A026-01DB5C41B818}">
      <dsp:nvSpPr>
        <dsp:cNvPr id="0" name=""/>
        <dsp:cNvSpPr/>
      </dsp:nvSpPr>
      <dsp:spPr>
        <a:xfrm rot="10800000">
          <a:off x="1995830" y="4315615"/>
          <a:ext cx="7099564" cy="830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AU" sz="2400" b="0" i="0" kern="1200"/>
            <a:t>addressing challenges affecting society.</a:t>
          </a:r>
        </a:p>
      </dsp:txBody>
      <dsp:txXfrm rot="10800000">
        <a:off x="2203424" y="4315615"/>
        <a:ext cx="6891970" cy="830377"/>
      </dsp:txXfrm>
    </dsp:sp>
    <dsp:sp modelId="{CF228075-A147-4CF1-83A7-B10F904481F9}">
      <dsp:nvSpPr>
        <dsp:cNvPr id="0" name=""/>
        <dsp:cNvSpPr/>
      </dsp:nvSpPr>
      <dsp:spPr>
        <a:xfrm>
          <a:off x="1580641" y="4315615"/>
          <a:ext cx="830377" cy="83037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A64F4-6222-4386-99E7-8C4441A191F0}">
      <dsp:nvSpPr>
        <dsp:cNvPr id="0" name=""/>
        <dsp:cNvSpPr/>
      </dsp:nvSpPr>
      <dsp:spPr>
        <a:xfrm rot="10800000">
          <a:off x="1855756" y="421"/>
          <a:ext cx="6639052" cy="734055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Insufficient evidence</a:t>
          </a:r>
          <a:endParaRPr lang="en-US" sz="3500" kern="1200" dirty="0"/>
        </a:p>
      </dsp:txBody>
      <dsp:txXfrm rot="10800000">
        <a:off x="2039270" y="421"/>
        <a:ext cx="6455538" cy="734055"/>
      </dsp:txXfrm>
    </dsp:sp>
    <dsp:sp modelId="{7E3BD326-B9B2-4581-A25F-0355742C5FC9}">
      <dsp:nvSpPr>
        <dsp:cNvPr id="0" name=""/>
        <dsp:cNvSpPr/>
      </dsp:nvSpPr>
      <dsp:spPr>
        <a:xfrm>
          <a:off x="1488728" y="421"/>
          <a:ext cx="734055" cy="7340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79DAB-39BD-4F38-AC61-796EB56150DE}">
      <dsp:nvSpPr>
        <dsp:cNvPr id="0" name=""/>
        <dsp:cNvSpPr/>
      </dsp:nvSpPr>
      <dsp:spPr>
        <a:xfrm rot="10800000">
          <a:off x="1855756" y="953598"/>
          <a:ext cx="6639052" cy="734055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Potential impacts</a:t>
          </a:r>
          <a:endParaRPr lang="en-US" sz="3500" kern="1200" dirty="0"/>
        </a:p>
      </dsp:txBody>
      <dsp:txXfrm rot="10800000">
        <a:off x="2039270" y="953598"/>
        <a:ext cx="6455538" cy="734055"/>
      </dsp:txXfrm>
    </dsp:sp>
    <dsp:sp modelId="{D598AF4C-9676-4246-AB8E-22E2F2869CC5}">
      <dsp:nvSpPr>
        <dsp:cNvPr id="0" name=""/>
        <dsp:cNvSpPr/>
      </dsp:nvSpPr>
      <dsp:spPr>
        <a:xfrm>
          <a:off x="1488728" y="953598"/>
          <a:ext cx="734055" cy="7340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B836A-603A-4D1B-B78B-7D4EDCC4CFA9}">
      <dsp:nvSpPr>
        <dsp:cNvPr id="0" name=""/>
        <dsp:cNvSpPr/>
      </dsp:nvSpPr>
      <dsp:spPr>
        <a:xfrm rot="10800000">
          <a:off x="1855756" y="1906775"/>
          <a:ext cx="6639052" cy="734055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Unclear impacts</a:t>
          </a:r>
          <a:endParaRPr lang="en-US" sz="3500" kern="1200" dirty="0"/>
        </a:p>
      </dsp:txBody>
      <dsp:txXfrm rot="10800000">
        <a:off x="2039270" y="1906775"/>
        <a:ext cx="6455538" cy="734055"/>
      </dsp:txXfrm>
    </dsp:sp>
    <dsp:sp modelId="{AC949607-E595-4699-B972-6300F62106AD}">
      <dsp:nvSpPr>
        <dsp:cNvPr id="0" name=""/>
        <dsp:cNvSpPr/>
      </dsp:nvSpPr>
      <dsp:spPr>
        <a:xfrm>
          <a:off x="1488728" y="1906775"/>
          <a:ext cx="734055" cy="73405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8AA6D-5928-4749-86C4-2C4529DFB151}">
      <dsp:nvSpPr>
        <dsp:cNvPr id="0" name=""/>
        <dsp:cNvSpPr/>
      </dsp:nvSpPr>
      <dsp:spPr>
        <a:xfrm rot="10800000">
          <a:off x="1855756" y="2859951"/>
          <a:ext cx="6639052" cy="734055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Ineligible activities</a:t>
          </a:r>
          <a:endParaRPr lang="en-US" sz="3500" kern="1200" dirty="0"/>
        </a:p>
      </dsp:txBody>
      <dsp:txXfrm rot="10800000">
        <a:off x="2039270" y="2859951"/>
        <a:ext cx="6455538" cy="734055"/>
      </dsp:txXfrm>
    </dsp:sp>
    <dsp:sp modelId="{A9BBF391-2E78-46E8-988B-68EB621ED361}">
      <dsp:nvSpPr>
        <dsp:cNvPr id="0" name=""/>
        <dsp:cNvSpPr/>
      </dsp:nvSpPr>
      <dsp:spPr>
        <a:xfrm>
          <a:off x="1488728" y="2859951"/>
          <a:ext cx="734055" cy="73405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E1B29-5090-417E-A604-12090F1CC0BB}">
      <dsp:nvSpPr>
        <dsp:cNvPr id="0" name=""/>
        <dsp:cNvSpPr/>
      </dsp:nvSpPr>
      <dsp:spPr>
        <a:xfrm rot="10800000">
          <a:off x="1855756" y="3813128"/>
          <a:ext cx="6639052" cy="734055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698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Unclear link to research</a:t>
          </a:r>
        </a:p>
      </dsp:txBody>
      <dsp:txXfrm rot="10800000">
        <a:off x="2039270" y="3813128"/>
        <a:ext cx="6455538" cy="734055"/>
      </dsp:txXfrm>
    </dsp:sp>
    <dsp:sp modelId="{83401E15-EF6F-46ED-8B5E-E25675BAE827}">
      <dsp:nvSpPr>
        <dsp:cNvPr id="0" name=""/>
        <dsp:cNvSpPr/>
      </dsp:nvSpPr>
      <dsp:spPr>
        <a:xfrm>
          <a:off x="1488728" y="3813128"/>
          <a:ext cx="734055" cy="73405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B700AE3-1FD6-48F6-99A7-9ACBA85CD10C}" type="datetimeFigureOut">
              <a:rPr lang="en-AU" smtClean="0"/>
              <a:t>20/04/2021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1795683F-7CD1-41E0-A253-B5BC1A3697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680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C2D876-3B6F-4DB6-90A0-AB807F075262}" type="datetimeFigureOut">
              <a:rPr lang="en-AU"/>
              <a:pPr>
                <a:defRPr/>
              </a:pPr>
              <a:t>20/04/2021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6ECD26-A64F-4E2F-A3CB-88116B772E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8452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92163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F733F5-0337-44C6-B640-73C4EC1AE1DC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3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60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33F5-0337-44C6-B640-73C4EC1AE1DC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3639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387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6701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33F5-0337-44C6-B640-73C4EC1AE1DC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4707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02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101600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074" y="3991211"/>
            <a:ext cx="6613525" cy="4466987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645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9714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5523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2337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260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0523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0993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230188"/>
            <a:ext cx="6470650" cy="364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3513" y="4027215"/>
            <a:ext cx="6470650" cy="44669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F733F5-0337-44C6-B640-73C4EC1AE1D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515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101600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074" y="3991211"/>
            <a:ext cx="6613525" cy="4466987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i="0" dirty="0">
              <a:solidFill>
                <a:srgbClr val="404346"/>
              </a:solidFill>
              <a:effectLst/>
              <a:latin typeface="Cabin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i="0" dirty="0">
              <a:solidFill>
                <a:srgbClr val="404346"/>
              </a:solidFill>
              <a:effectLst/>
              <a:latin typeface="Cabi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255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101600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074" y="3991211"/>
            <a:ext cx="6613525" cy="4466987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i="0" dirty="0">
              <a:solidFill>
                <a:srgbClr val="404346"/>
              </a:solidFill>
              <a:effectLst/>
              <a:latin typeface="Cabi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280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101600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074" y="3991211"/>
            <a:ext cx="6613525" cy="4466987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i="0" dirty="0">
              <a:solidFill>
                <a:srgbClr val="404346"/>
              </a:solidFill>
              <a:effectLst/>
              <a:latin typeface="Cabi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852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772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8338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28257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7665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83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53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6808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58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148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459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52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8119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54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4107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28257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55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70984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56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4227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A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57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7451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tabLst>
                <a:tab pos="685800" algn="l"/>
                <a:tab pos="1028700" algn="l"/>
                <a:tab pos="1371600" algn="l"/>
                <a:tab pos="1714500" algn="l"/>
              </a:tabLst>
            </a:pPr>
            <a:endParaRPr lang="en-AU" sz="1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ECD26-A64F-4E2F-A3CB-88116B772E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996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61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00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965" lvl="0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None/>
            </a:pPr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671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505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748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167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81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ECD26-A64F-4E2F-A3CB-88116B772E07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666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750352" y="3354449"/>
            <a:ext cx="10441648" cy="1365151"/>
          </a:xfrm>
          <a:prstGeom prst="rect">
            <a:avLst/>
          </a:prstGeom>
        </p:spPr>
        <p:txBody>
          <a:bodyPr anchor="ctr"/>
          <a:lstStyle>
            <a:lvl1pPr>
              <a:defRPr b="1" i="0" baseline="0"/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pic>
        <p:nvPicPr>
          <p:cNvPr id="2" name="Picture 1" descr="Australian Research Council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76" y="700183"/>
            <a:ext cx="3016665" cy="18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2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16000" y="1772816"/>
            <a:ext cx="10848619" cy="46805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Arial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72000" y="836713"/>
            <a:ext cx="10992619" cy="72008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00172F"/>
                </a:solidFill>
              </a:defRPr>
            </a:lvl1pPr>
          </a:lstStyle>
          <a:p>
            <a:r>
              <a:rPr lang="en-US" dirty="0"/>
              <a:t>Calibri Bold—36pt—#002347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935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81431D-CE6E-496A-B5A3-AF6A9B7E44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9246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DD4F34-21B2-4C9F-97B1-2E60732D05E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0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16001" y="1772816"/>
            <a:ext cx="10848619" cy="46805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Arial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72001" y="836713"/>
            <a:ext cx="10992619" cy="72008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00172F"/>
                </a:solidFill>
              </a:defRPr>
            </a:lvl1pPr>
          </a:lstStyle>
          <a:p>
            <a:r>
              <a:rPr lang="en-US" dirty="0"/>
              <a:t>Calibri Bold—36pt—#002347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278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"/>
            <a:ext cx="12192000" cy="6857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60617" y="4179479"/>
            <a:ext cx="10363200" cy="975996"/>
          </a:xfr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Institution/location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56767" y="5564188"/>
            <a:ext cx="4622800" cy="72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z="2800" i="1" dirty="0"/>
              <a:t>Date</a:t>
            </a:r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838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2"/>
          <a:stretch/>
        </p:blipFill>
        <p:spPr>
          <a:xfrm>
            <a:off x="0" y="346"/>
            <a:ext cx="12192000" cy="10359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52437" y="1215362"/>
            <a:ext cx="9983537" cy="597399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02347"/>
                </a:solidFill>
                <a:latin typeface="+mn-lt"/>
              </a:defRPr>
            </a:lvl1pPr>
          </a:lstStyle>
          <a:p>
            <a:r>
              <a:rPr lang="en-US" dirty="0"/>
              <a:t>Title—Calibri, Bold 36, blue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9068" y="1979193"/>
            <a:ext cx="9983537" cy="452913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Slide content—Black Arial, 28</a:t>
            </a:r>
          </a:p>
          <a:p>
            <a:pPr lvl="0"/>
            <a:r>
              <a:rPr lang="en-US" dirty="0"/>
              <a:t>—where permissible </a:t>
            </a:r>
          </a:p>
        </p:txBody>
      </p:sp>
    </p:spTree>
    <p:extLst>
      <p:ext uri="{BB962C8B-B14F-4D97-AF65-F5344CB8AC3E}">
        <p14:creationId xmlns:p14="http://schemas.microsoft.com/office/powerpoint/2010/main" val="3907950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16001" y="1772816"/>
            <a:ext cx="10848619" cy="46805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Arial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72001" y="836713"/>
            <a:ext cx="10992619" cy="72008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00172F"/>
                </a:solidFill>
              </a:defRPr>
            </a:lvl1pPr>
          </a:lstStyle>
          <a:p>
            <a:r>
              <a:rPr lang="en-US" dirty="0"/>
              <a:t>Calibri Bold—36pt—#002347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140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"/>
            <a:ext cx="12192000" cy="6857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60617" y="4179479"/>
            <a:ext cx="10363200" cy="975996"/>
          </a:xfr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Institution/location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56767" y="5564188"/>
            <a:ext cx="4622800" cy="72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z="2800" i="1" dirty="0"/>
              <a:t>Date</a:t>
            </a:r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03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6"/>
            <a:ext cx="12192000" cy="10359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52437" y="1215362"/>
            <a:ext cx="9983537" cy="597399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02347"/>
                </a:solidFill>
                <a:latin typeface="+mn-lt"/>
              </a:defRPr>
            </a:lvl1pPr>
          </a:lstStyle>
          <a:p>
            <a:r>
              <a:rPr lang="en-US" dirty="0"/>
              <a:t>Title—Calibri, Bold 36, blue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9068" y="1979193"/>
            <a:ext cx="9983537" cy="452913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Slide content—Black Arial, 28</a:t>
            </a:r>
          </a:p>
          <a:p>
            <a:pPr lvl="0"/>
            <a:r>
              <a:rPr lang="en-US" dirty="0"/>
              <a:t>—where permissible </a:t>
            </a:r>
          </a:p>
        </p:txBody>
      </p:sp>
    </p:spTree>
    <p:extLst>
      <p:ext uri="{BB962C8B-B14F-4D97-AF65-F5344CB8AC3E}">
        <p14:creationId xmlns:p14="http://schemas.microsoft.com/office/powerpoint/2010/main" val="193270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0825" y="910562"/>
            <a:ext cx="9983537" cy="597399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02347"/>
                </a:solidFill>
                <a:latin typeface="+mn-lt"/>
              </a:defRPr>
            </a:lvl1pPr>
          </a:lstStyle>
          <a:p>
            <a:r>
              <a:rPr lang="en-US" dirty="0"/>
              <a:t>Title—Calibri, Bold 36, blue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27456" y="1674393"/>
            <a:ext cx="9983537" cy="452913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Slide content—Black Arial, 28</a:t>
            </a:r>
          </a:p>
          <a:p>
            <a:pPr lvl="0"/>
            <a:r>
              <a:rPr lang="en-US" dirty="0"/>
              <a:t>—where permissible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6"/>
            <a:ext cx="12192000" cy="7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8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001" y="836713"/>
            <a:ext cx="10992619" cy="72008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00172F"/>
                </a:solidFill>
              </a:defRPr>
            </a:lvl1pPr>
          </a:lstStyle>
          <a:p>
            <a:r>
              <a:rPr lang="en-US" dirty="0"/>
              <a:t>Calibri Bold—36pt—#002347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16001" y="1772818"/>
            <a:ext cx="10848619" cy="3959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Arial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8961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"/>
            <a:ext cx="12192000" cy="6857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60617" y="4179479"/>
            <a:ext cx="10363200" cy="975996"/>
          </a:xfr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Institution/location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56767" y="5564188"/>
            <a:ext cx="4622800" cy="72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z="2800" i="1" dirty="0"/>
              <a:t>Date</a:t>
            </a:r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5566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0825" y="910562"/>
            <a:ext cx="9983537" cy="597399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02347"/>
                </a:solidFill>
                <a:latin typeface="+mn-lt"/>
              </a:defRPr>
            </a:lvl1pPr>
          </a:lstStyle>
          <a:p>
            <a:r>
              <a:rPr lang="en-US" dirty="0"/>
              <a:t>Title—Calibri, Bold 36, blue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27456" y="1674393"/>
            <a:ext cx="9983537" cy="452913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Slide content—Black Arial, 28</a:t>
            </a:r>
          </a:p>
          <a:p>
            <a:pPr lvl="0"/>
            <a:r>
              <a:rPr lang="en-US" dirty="0"/>
              <a:t>—where permissible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"/>
            <a:ext cx="12192000" cy="7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2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9778" y="645864"/>
            <a:ext cx="9017423" cy="525210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02347"/>
                </a:solidFill>
                <a:latin typeface="+mn-lt"/>
              </a:defRPr>
            </a:lvl1pPr>
          </a:lstStyle>
          <a:p>
            <a:r>
              <a:rPr lang="en-US" dirty="0"/>
              <a:t>Title—Calibri, Bold 36, blue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44800" y="1647825"/>
            <a:ext cx="9042400" cy="452913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Slide content—Black Arial, 28</a:t>
            </a:r>
          </a:p>
          <a:p>
            <a:pPr lvl="0"/>
            <a:r>
              <a:rPr lang="en-US" dirty="0"/>
              <a:t>—where permissible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286" y="693"/>
            <a:ext cx="2960915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49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52437" y="1215362"/>
            <a:ext cx="9983537" cy="597399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02347"/>
                </a:solidFill>
                <a:latin typeface="+mn-lt"/>
              </a:defRPr>
            </a:lvl1pPr>
          </a:lstStyle>
          <a:p>
            <a:r>
              <a:rPr lang="en-US" dirty="0"/>
              <a:t>Title—Calibri, Bold 36, blue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9068" y="1979193"/>
            <a:ext cx="9983537" cy="452913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Slide content—Black Arial, 28</a:t>
            </a:r>
          </a:p>
          <a:p>
            <a:pPr lvl="0"/>
            <a:r>
              <a:rPr lang="en-US" dirty="0"/>
              <a:t>—where permissible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0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16001" y="1772816"/>
            <a:ext cx="10848619" cy="46805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Arial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72001" y="836713"/>
            <a:ext cx="10992619" cy="72008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00172F"/>
                </a:solidFill>
              </a:defRPr>
            </a:lvl1pPr>
          </a:lstStyle>
          <a:p>
            <a:r>
              <a:rPr lang="en-US" dirty="0"/>
              <a:t>Calibri Bold—36pt—#002347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880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039225" y="0"/>
            <a:ext cx="3152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"/>
            <a:ext cx="12192000" cy="6849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60617" y="4179479"/>
            <a:ext cx="10363200" cy="975996"/>
          </a:xfr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Institution/location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56767" y="5564188"/>
            <a:ext cx="4622800" cy="72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z="2800" i="1" dirty="0"/>
              <a:t>Date</a:t>
            </a:r>
            <a:r>
              <a:rPr lang="en-US" dirty="0"/>
              <a:t> 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1410743"/>
            <a:ext cx="5233852" cy="2360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48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2"/>
          <a:stretch/>
        </p:blipFill>
        <p:spPr>
          <a:xfrm>
            <a:off x="0" y="346"/>
            <a:ext cx="12192000" cy="10359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52437" y="1215362"/>
            <a:ext cx="9983537" cy="597399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02347"/>
                </a:solidFill>
                <a:latin typeface="+mn-lt"/>
              </a:defRPr>
            </a:lvl1pPr>
          </a:lstStyle>
          <a:p>
            <a:r>
              <a:rPr lang="en-US" dirty="0"/>
              <a:t>Title—Calibri, Bold 36, blue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9068" y="1979193"/>
            <a:ext cx="9983537" cy="452913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Slide content—Black Arial, 28</a:t>
            </a:r>
          </a:p>
          <a:p>
            <a:pPr lvl="0"/>
            <a:r>
              <a:rPr lang="en-US" dirty="0"/>
              <a:t>—where permissible </a:t>
            </a:r>
          </a:p>
        </p:txBody>
      </p:sp>
    </p:spTree>
    <p:extLst>
      <p:ext uri="{BB962C8B-B14F-4D97-AF65-F5344CB8AC3E}">
        <p14:creationId xmlns:p14="http://schemas.microsoft.com/office/powerpoint/2010/main" val="137633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0825" y="910562"/>
            <a:ext cx="9983537" cy="597399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02347"/>
                </a:solidFill>
                <a:latin typeface="+mn-lt"/>
              </a:defRPr>
            </a:lvl1pPr>
          </a:lstStyle>
          <a:p>
            <a:r>
              <a:rPr lang="en-US" dirty="0"/>
              <a:t>Title—Calibri, Bold 36, blue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27456" y="1674393"/>
            <a:ext cx="9983537" cy="452913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Slide content—Black Arial, 28</a:t>
            </a:r>
          </a:p>
          <a:p>
            <a:pPr lvl="0"/>
            <a:r>
              <a:rPr lang="en-US" dirty="0"/>
              <a:t>—where permissible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"/>
            <a:ext cx="12192000" cy="7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2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69618B-E370-4040-920C-02FB99D6E8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6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81431D-CE6E-496A-B5A3-AF6A9B7E44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452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16001" y="1772816"/>
            <a:ext cx="10848619" cy="46805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Arial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72001" y="836713"/>
            <a:ext cx="10992619" cy="72008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00172F"/>
                </a:solidFill>
              </a:defRPr>
            </a:lvl1pPr>
          </a:lstStyle>
          <a:p>
            <a:r>
              <a:rPr lang="en-US" dirty="0"/>
              <a:t>Calibri Bold—36pt—#002347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204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\\localhost\Users\Alex\%25E2%2580%25A2%20Work\ARC%20%25E2%2580%25A2%20Powerpoint%202009\script%20fonts\pp3_era.jp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file:///\\localhost\Users\Alex\%25E2%2580%25A2%20Work\ARC%20%25E2%2580%25A2%20Powerpoint%202009\script%20fonts\pp3_era.jpg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\\localhost\Users\Alex\%25E2%2580%25A2%20Work\ARC%20%25E2%2580%25A2%20Powerpoint%202009\script%20fonts\pp3_era.jpg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file:///\\localhost\Users\Alex\%25E2%2580%25A2%20Work\ARC%20%25E2%2580%25A2%20Powerpoint%202009\script%20fonts\pp3_era.jpg" TargetMode="External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file:///\\localhost\Users\Alex\%25E2%2580%25A2%20Work\ARC%20%25E2%2580%25A2%20Powerpoint%202009\script%20fonts\pp3_era.jpg" TargetMode="External"/><Relationship Id="rId5" Type="http://schemas.openxmlformats.org/officeDocument/2006/relationships/image" Target="../media/image3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file:///\\localhost\Users\Alex\%25E2%2580%25A2%20Work\ARC%20%25E2%2580%25A2%20Powerpoint%202009\script%20fonts\pp3_era.jpg" TargetMode="Externa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hree images across the top—Green leaf, blue water and red blood cells. Block of blue as the side banner with 'Research for a creative, innovative and productive Australia' written on it. Blue swirly faded background with 'Research' written across it in white." title="Background imag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3_era.jpg" descr="Three images across the top—Green leaf, blue water and red blood cells." title="background image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 descr="Blue footer spanning the width of the slide" title="Background image"/>
          <p:cNvSpPr txBox="1">
            <a:spLocks noChangeArrowheads="1"/>
          </p:cNvSpPr>
          <p:nvPr userDrawn="1"/>
        </p:nvSpPr>
        <p:spPr bwMode="auto">
          <a:xfrm>
            <a:off x="-13760" y="6330420"/>
            <a:ext cx="12205759" cy="369332"/>
          </a:xfrm>
          <a:prstGeom prst="rect">
            <a:avLst/>
          </a:prstGeom>
          <a:solidFill>
            <a:srgbClr val="0023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AU" altLang="en-US" sz="1800" dirty="0"/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-13759" y="6447633"/>
            <a:ext cx="12192000" cy="323165"/>
          </a:xfrm>
          <a:prstGeom prst="rect">
            <a:avLst/>
          </a:prstGeom>
          <a:solidFill>
            <a:srgbClr val="0023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AU" altLang="en-US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Web: arc.gov.au  </a:t>
            </a:r>
            <a:r>
              <a:rPr lang="en-AU" altLang="en-US" sz="1500" dirty="0">
                <a:solidFill>
                  <a:srgbClr val="FFBD29"/>
                </a:solidFill>
                <a:latin typeface="Arial" charset="0"/>
              </a:rPr>
              <a:t>I</a:t>
            </a:r>
            <a:r>
              <a:rPr lang="en-AU" altLang="en-US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Email: Communications@arc.gov.au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258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3_era.jpg" descr="Three images across the top—Green leaf, blue water and red blood cells." title="background image"/>
          <p:cNvPicPr>
            <a:picLocks noChangeAspect="1"/>
          </p:cNvPicPr>
          <p:nvPr userDrawn="1"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2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1" r:id="rId3"/>
    <p:sldLayoutId id="2147483687" r:id="rId4"/>
    <p:sldLayoutId id="2147483695" r:id="rId5"/>
    <p:sldLayoutId id="2147483696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3_era.jpg" descr="Three images across the top—Green leaf, blue water and red blood cells." title="background image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309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3_era.jpg" descr="Three images across the top—Green leaf, blue water and red blood cells." title="background image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09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3_era.jpg" descr="Three images across the top—Green leaf, blue water and red blood cells." title="background image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2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3_era.jpg" descr="Three images across the top—Green leaf, blue water and red blood cells." title="background image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137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85CC-EFA0-4FC1-9D6B-29FA6D58F228}" type="datetimeFigureOut">
              <a:rPr lang="en-AU" smtClean="0"/>
              <a:t>20/04/2021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C457-7CEA-460D-97A9-4E90946AA40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258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d.org/pubs/monographs/MG1217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d.org/pubs/monographs/MG1217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ARC-EI@arc.gov.a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c.gov.a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7650" y="2555311"/>
            <a:ext cx="5022937" cy="113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76" y="1373443"/>
            <a:ext cx="3428273" cy="213279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07768" y="4041069"/>
            <a:ext cx="8064896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dirty="0"/>
              <a:t>Eco-System for </a:t>
            </a:r>
            <a:br>
              <a:rPr lang="en-AU" sz="4000" dirty="0"/>
            </a:br>
            <a:r>
              <a:rPr lang="en-AU" sz="4000" dirty="0"/>
              <a:t>Successful Impact</a:t>
            </a: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5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0561" y="983734"/>
            <a:ext cx="10730877" cy="523026"/>
          </a:xfrm>
        </p:spPr>
        <p:txBody>
          <a:bodyPr>
            <a:normAutofit fontScale="90000"/>
          </a:bodyPr>
          <a:lstStyle/>
          <a:p>
            <a:r>
              <a:rPr lang="en-AU" sz="4000" dirty="0">
                <a:cs typeface="Arial"/>
              </a:rPr>
              <a:t>Australian R&amp;D Investment compared to OECD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86B342-DA7F-4862-B442-7A481A522852}"/>
              </a:ext>
            </a:extLst>
          </p:cNvPr>
          <p:cNvSpPr/>
          <p:nvPr/>
        </p:nvSpPr>
        <p:spPr>
          <a:xfrm>
            <a:off x="4070775" y="5994285"/>
            <a:ext cx="2340260" cy="45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AD701B6-AF66-4FA3-A97E-8C4A2B21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28" y="2712801"/>
            <a:ext cx="10124744" cy="18139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In 2016, Australia ranked: </a:t>
            </a:r>
            <a:endParaRPr lang="en-US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in government expenditure on R&amp;D as % of GDP </a:t>
            </a:r>
            <a:endParaRPr lang="en-AU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8</a:t>
            </a:r>
            <a:r>
              <a:rPr lang="en-AU" baseline="30000" dirty="0"/>
              <a:t>th</a:t>
            </a:r>
            <a:r>
              <a:rPr lang="en-AU" dirty="0"/>
              <a:t> in highly cited publications (top 1% in the world)</a:t>
            </a:r>
            <a:endParaRPr lang="en-A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96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cs typeface="Arial"/>
              </a:rPr>
              <a:t>ARC Responsibilities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03789" y="1556793"/>
          <a:ext cx="1069288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id:image009.jpg@01D23457.296798E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3"/>
          <a:stretch/>
        </p:blipFill>
        <p:spPr bwMode="auto">
          <a:xfrm>
            <a:off x="6724278" y="5453608"/>
            <a:ext cx="3514328" cy="704851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16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B4BB69-C3BC-4083-936B-D28FF1947DE8}"/>
              </a:ext>
            </a:extLst>
          </p:cNvPr>
          <p:cNvSpPr/>
          <p:nvPr/>
        </p:nvSpPr>
        <p:spPr>
          <a:xfrm>
            <a:off x="1069633" y="2168246"/>
            <a:ext cx="10052733" cy="29131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E251-EC0F-4C92-BEB2-4FCA2520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829" y="2889274"/>
            <a:ext cx="9983537" cy="1958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4400" dirty="0">
                <a:cs typeface="Arial"/>
              </a:rPr>
              <a:t>The impact agenda - </a:t>
            </a:r>
          </a:p>
          <a:p>
            <a:pPr algn="ctr"/>
            <a:r>
              <a:rPr lang="en-GB" sz="4400" dirty="0">
                <a:cs typeface="Arial"/>
              </a:rPr>
              <a:t>an Australian case study</a:t>
            </a:r>
          </a:p>
        </p:txBody>
      </p:sp>
    </p:spTree>
    <p:extLst>
      <p:ext uri="{BB962C8B-B14F-4D97-AF65-F5344CB8AC3E}">
        <p14:creationId xmlns:p14="http://schemas.microsoft.com/office/powerpoint/2010/main" val="203402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8546-F2F9-49B7-BDC1-C0EE3883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30" y="938554"/>
            <a:ext cx="9983537" cy="597399"/>
          </a:xfrm>
        </p:spPr>
        <p:txBody>
          <a:bodyPr>
            <a:normAutofit/>
          </a:bodyPr>
          <a:lstStyle/>
          <a:p>
            <a:r>
              <a:rPr lang="en-AU" dirty="0">
                <a:cs typeface="Arial"/>
              </a:rPr>
              <a:t>Australia – impact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18B1-07E2-4617-9F33-5CCF5FB3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1" y="2084940"/>
            <a:ext cx="9983537" cy="2729656"/>
          </a:xfrm>
        </p:spPr>
        <p:txBody>
          <a:bodyPr>
            <a:normAutofit/>
          </a:bodyPr>
          <a:lstStyle/>
          <a:p>
            <a:r>
              <a:rPr lang="en-AU" dirty="0"/>
              <a:t>What does the impact agenda look like in Australia?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Key Government policies/programs</a:t>
            </a:r>
            <a:endParaRPr lang="en-AU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Distributed across Government Departments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Increasingly strong focus on research impact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Continued support for basic research</a:t>
            </a:r>
          </a:p>
        </p:txBody>
      </p:sp>
    </p:spTree>
    <p:extLst>
      <p:ext uri="{BB962C8B-B14F-4D97-AF65-F5344CB8AC3E}">
        <p14:creationId xmlns:p14="http://schemas.microsoft.com/office/powerpoint/2010/main" val="339831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36C0-F2EE-4A03-A7A8-BA8BF3B5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31" y="929223"/>
            <a:ext cx="9983537" cy="597399"/>
          </a:xfrm>
        </p:spPr>
        <p:txBody>
          <a:bodyPr>
            <a:normAutofit/>
          </a:bodyPr>
          <a:lstStyle/>
          <a:p>
            <a:r>
              <a:rPr lang="en-AU" dirty="0"/>
              <a:t>Break-out Session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605C-064F-4F5B-BBE7-B22CA46D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1" y="2115490"/>
            <a:ext cx="9983537" cy="2627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u="sng" dirty="0"/>
              <a:t>five-minutes</a:t>
            </a:r>
            <a:r>
              <a:rPr lang="en-AU" dirty="0"/>
              <a:t>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u="sng" dirty="0"/>
              <a:t>one spokesperson </a:t>
            </a:r>
            <a:r>
              <a:rPr lang="en-AU" dirty="0"/>
              <a:t>for each country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u="sng" dirty="0"/>
              <a:t>two-minute </a:t>
            </a:r>
            <a:r>
              <a:rPr lang="en-AU" dirty="0"/>
              <a:t>summary for each question</a:t>
            </a:r>
            <a:endParaRPr lang="en-A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005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36C0-F2EE-4A03-A7A8-BA8BF3B5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Break-out </a:t>
            </a:r>
            <a:r>
              <a:rPr lang="en-AU"/>
              <a:t>Session 1 – Questions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605C-064F-4F5B-BBE7-B22CA46D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24" y="2038287"/>
            <a:ext cx="9983537" cy="4529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What does the research impact eco-system look like in:</a:t>
            </a:r>
          </a:p>
          <a:p>
            <a:pPr marL="685165" lvl="1" indent="-227965"/>
            <a:r>
              <a:rPr lang="en-AU" sz="2200" dirty="0"/>
              <a:t>South Africa?</a:t>
            </a:r>
            <a:endParaRPr lang="en-AU" sz="2200" dirty="0">
              <a:cs typeface="Arial"/>
            </a:endParaRPr>
          </a:p>
          <a:p>
            <a:pPr marL="685165" lvl="1" indent="-227965"/>
            <a:r>
              <a:rPr lang="en-AU" sz="2200" dirty="0"/>
              <a:t>Netherlands?</a:t>
            </a:r>
            <a:endParaRPr lang="en-AU" sz="2200" dirty="0">
              <a:cs typeface="Arial"/>
            </a:endParaRPr>
          </a:p>
          <a:p>
            <a:pPr marL="685165" lvl="1" indent="-227965"/>
            <a:r>
              <a:rPr lang="en-AU" sz="2200" dirty="0"/>
              <a:t>Spain?</a:t>
            </a:r>
            <a:endParaRPr lang="en-AU" sz="2200" dirty="0">
              <a:cs typeface="Arial"/>
            </a:endParaRPr>
          </a:p>
          <a:p>
            <a:pPr marL="685165" lvl="1" indent="-227965"/>
            <a:r>
              <a:rPr lang="en-AU" sz="2200" dirty="0"/>
              <a:t>Hungary?</a:t>
            </a:r>
            <a:endParaRPr lang="en-AU" sz="2200" dirty="0">
              <a:cs typeface="Arial"/>
            </a:endParaRPr>
          </a:p>
          <a:p>
            <a:pPr marL="685165" lvl="1" indent="-227965"/>
            <a:r>
              <a:rPr lang="en-AU" sz="2200" dirty="0">
                <a:cs typeface="Arial"/>
              </a:rPr>
              <a:t>Australia – a university perspective?</a:t>
            </a:r>
          </a:p>
          <a:p>
            <a:endParaRPr lang="en-AU" dirty="0"/>
          </a:p>
          <a:p>
            <a:r>
              <a:rPr lang="en-AU" dirty="0"/>
              <a:t>What does the national impact agenda look like in your country?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0771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E54B58-9810-4680-A717-61F93BB91969}"/>
              </a:ext>
            </a:extLst>
          </p:cNvPr>
          <p:cNvSpPr/>
          <p:nvPr/>
        </p:nvSpPr>
        <p:spPr>
          <a:xfrm>
            <a:off x="1069633" y="2168246"/>
            <a:ext cx="10052733" cy="29131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46AA2D-55D7-486E-93AE-B10D9B68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0" y="3001241"/>
            <a:ext cx="9983537" cy="1958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AU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Australia’s Engagement and Impact Assessment</a:t>
            </a:r>
            <a:endParaRPr lang="en-GB" sz="4400" dirty="0"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EF9135-1E08-4ABB-9960-19FF839E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30" y="939745"/>
            <a:ext cx="9983537" cy="597399"/>
          </a:xfrm>
        </p:spPr>
        <p:txBody>
          <a:bodyPr/>
          <a:lstStyle/>
          <a:p>
            <a:r>
              <a:rPr lang="en-AU" dirty="0"/>
              <a:t>Deep Dive</a:t>
            </a:r>
          </a:p>
        </p:txBody>
      </p:sp>
    </p:spTree>
    <p:extLst>
      <p:ext uri="{BB962C8B-B14F-4D97-AF65-F5344CB8AC3E}">
        <p14:creationId xmlns:p14="http://schemas.microsoft.com/office/powerpoint/2010/main" val="62777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2F4A-2312-47B0-B1D0-8BAB73CE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31" y="951789"/>
            <a:ext cx="9983537" cy="597399"/>
          </a:xfrm>
        </p:spPr>
        <p:txBody>
          <a:bodyPr/>
          <a:lstStyle/>
          <a:p>
            <a:r>
              <a:rPr lang="en-GB" dirty="0">
                <a:cs typeface="Arial"/>
              </a:rPr>
              <a:t>Why assess research?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209F-ECBF-4753-B7CD-D31EF7EA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829" y="1674393"/>
            <a:ext cx="9983537" cy="41197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Arial"/>
              </a:rPr>
              <a:t>*</a:t>
            </a:r>
            <a:endParaRPr lang="en-GB" dirty="0">
              <a:cs typeface="Arial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5A00B8-9AA0-4F3D-BF71-2010537E4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89535"/>
              </p:ext>
            </p:extLst>
          </p:nvPr>
        </p:nvGraphicFramePr>
        <p:xfrm>
          <a:off x="1137313" y="1683224"/>
          <a:ext cx="996621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880">
                  <a:extLst>
                    <a:ext uri="{9D8B030D-6E8A-4147-A177-3AD203B41FA5}">
                      <a16:colId xmlns:a16="http://schemas.microsoft.com/office/drawing/2014/main" val="3118812561"/>
                    </a:ext>
                  </a:extLst>
                </a:gridCol>
                <a:gridCol w="6965337">
                  <a:extLst>
                    <a:ext uri="{9D8B030D-6E8A-4147-A177-3AD203B41FA5}">
                      <a16:colId xmlns:a16="http://schemas.microsoft.com/office/drawing/2014/main" val="2469532937"/>
                    </a:ext>
                  </a:extLst>
                </a:gridCol>
              </a:tblGrid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Six 'A's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590922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>
                          <a:latin typeface="Arial"/>
                        </a:rPr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Arial"/>
                        </a:rPr>
                        <a:t>To understand why, how and whether research is effective, and how it can be better supported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63295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Advocacy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To demonstrate the benefits of supporting research, and enhance the understanding of research and its processes </a:t>
                      </a:r>
                      <a:r>
                        <a:rPr lang="en-GB"/>
                        <a:t>among policymakers and the public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673733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Allocation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To determine how to distribute funding across the research system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034929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Accountability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To evidence that money and other resources have been used efficiently and effectively, and to hold stakeholders to account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891857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Acclaim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To compare and recognise the value of higher education institutions and the research conducted within them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880275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Adaptation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Arial"/>
                        </a:rPr>
                        <a:t>To steer change in organisational structures, behaviours and cultures, and research activites and priorities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8898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0E8760A-5FAA-4313-8B9A-2F22B651910D}"/>
              </a:ext>
            </a:extLst>
          </p:cNvPr>
          <p:cNvSpPr txBox="1">
            <a:spLocks/>
          </p:cNvSpPr>
          <p:nvPr/>
        </p:nvSpPr>
        <p:spPr>
          <a:xfrm>
            <a:off x="526942" y="6064727"/>
            <a:ext cx="10941804" cy="597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002347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AU" sz="1800" b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 - Measuring research: A guide to research evaluation frameworks and tools</a:t>
            </a:r>
            <a:endParaRPr lang="en-GB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2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4678-DEED-4272-9792-2C769354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Questions to ponder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354A0-2B03-45C5-9EF4-54C1B591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56" y="2075609"/>
            <a:ext cx="9983537" cy="2981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GB" dirty="0">
                <a:cs typeface="Arial"/>
              </a:rPr>
              <a:t>Which of the six 'A's are most important for your purposes?</a:t>
            </a:r>
            <a:endParaRPr lang="en-US" dirty="0"/>
          </a:p>
          <a:p>
            <a:pPr marL="457200" indent="-457200">
              <a:buChar char="•"/>
            </a:pPr>
            <a:r>
              <a:rPr lang="en-GB" dirty="0">
                <a:cs typeface="Arial"/>
              </a:rPr>
              <a:t>Why?</a:t>
            </a:r>
          </a:p>
          <a:p>
            <a:pPr marL="457200" indent="-457200">
              <a:buChar char="•"/>
            </a:pPr>
            <a:r>
              <a:rPr lang="en-GB" dirty="0">
                <a:cs typeface="Arial"/>
              </a:rPr>
              <a:t>How do your </a:t>
            </a:r>
            <a:r>
              <a:rPr lang="en-GB" i="1" dirty="0">
                <a:cs typeface="Arial"/>
              </a:rPr>
              <a:t>reasons </a:t>
            </a:r>
            <a:r>
              <a:rPr lang="en-GB" dirty="0">
                <a:cs typeface="Arial"/>
              </a:rPr>
              <a:t>for assessing affect the decisions you make about </a:t>
            </a:r>
            <a:r>
              <a:rPr lang="en-GB" i="1" dirty="0">
                <a:cs typeface="Arial"/>
              </a:rPr>
              <a:t>how </a:t>
            </a:r>
            <a:r>
              <a:rPr lang="en-GB" dirty="0">
                <a:cs typeface="Arial"/>
              </a:rPr>
              <a:t>to assess?</a:t>
            </a:r>
          </a:p>
          <a:p>
            <a:pPr marL="457200" indent="-457200">
              <a:buChar char="•"/>
            </a:pPr>
            <a:endParaRPr lang="en-GB" dirty="0">
              <a:cs typeface="Arial"/>
            </a:endParaRPr>
          </a:p>
          <a:p>
            <a:pPr marL="457200" indent="-457200">
              <a:buChar char="•"/>
            </a:pPr>
            <a:r>
              <a:rPr lang="en-GB" dirty="0">
                <a:cs typeface="Arial"/>
              </a:rPr>
              <a:t>… we'll come back to this later....</a:t>
            </a:r>
          </a:p>
        </p:txBody>
      </p:sp>
    </p:spTree>
    <p:extLst>
      <p:ext uri="{BB962C8B-B14F-4D97-AF65-F5344CB8AC3E}">
        <p14:creationId xmlns:p14="http://schemas.microsoft.com/office/powerpoint/2010/main" val="319196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33" y="777676"/>
            <a:ext cx="11197534" cy="916431"/>
          </a:xfrm>
        </p:spPr>
        <p:txBody>
          <a:bodyPr>
            <a:normAutofit/>
          </a:bodyPr>
          <a:lstStyle/>
          <a:p>
            <a:r>
              <a:rPr lang="en-AU" dirty="0"/>
              <a:t>Australia’s Engagement and Impact Assessment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838" y="3429000"/>
            <a:ext cx="101278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An engagement and impact assessment was announced as part of the Government’s </a:t>
            </a:r>
            <a:r>
              <a:rPr lang="en-AU" sz="2400" i="1" dirty="0"/>
              <a:t>National Innovation and Science Agenda </a:t>
            </a:r>
            <a:r>
              <a:rPr lang="en-AU" sz="2400" dirty="0"/>
              <a:t>in December 2015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Objective</a:t>
            </a:r>
          </a:p>
          <a:p>
            <a:pPr marL="901700" lvl="1" indent="-444500"/>
            <a:r>
              <a:rPr lang="en-AU" sz="2400" dirty="0"/>
              <a:t>→	To encourage greater collaboration between universities and end-users of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Australia ranks poorly amongst the OECD for businesses – higher education collaboration</a:t>
            </a:r>
          </a:p>
          <a:p>
            <a:pPr marL="901700" lvl="1" indent="-444500"/>
            <a:endParaRPr lang="en-AU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i="1" dirty="0"/>
          </a:p>
          <a:p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538" y="1806075"/>
            <a:ext cx="3622431" cy="11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0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05B183-5DC0-484C-B9D1-FE22AD97C12D}"/>
              </a:ext>
            </a:extLst>
          </p:cNvPr>
          <p:cNvSpPr/>
          <p:nvPr/>
        </p:nvSpPr>
        <p:spPr>
          <a:xfrm>
            <a:off x="1067638" y="1702384"/>
            <a:ext cx="10056724" cy="43550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3E639-1F98-4157-A9F7-13477040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7ADD4-2543-4DDA-9668-41E15F216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323" y="1823051"/>
            <a:ext cx="9983537" cy="4529138"/>
          </a:xfrm>
        </p:spPr>
        <p:txBody>
          <a:bodyPr/>
          <a:lstStyle/>
          <a:p>
            <a:r>
              <a:rPr lang="en-AU" b="1" dirty="0"/>
              <a:t>Sarah Howard</a:t>
            </a:r>
          </a:p>
          <a:p>
            <a:r>
              <a:rPr lang="en-AU" dirty="0"/>
              <a:t>Branch Manager</a:t>
            </a:r>
          </a:p>
          <a:p>
            <a:r>
              <a:rPr lang="en-AU" dirty="0"/>
              <a:t>Research Excellence Branch</a:t>
            </a:r>
          </a:p>
          <a:p>
            <a:r>
              <a:rPr lang="en-AU" dirty="0"/>
              <a:t>ARC</a:t>
            </a:r>
          </a:p>
          <a:p>
            <a:endParaRPr lang="en-AU" dirty="0"/>
          </a:p>
          <a:p>
            <a:r>
              <a:rPr lang="en-AU" b="1" dirty="0"/>
              <a:t>Dr Chris Curran</a:t>
            </a:r>
          </a:p>
          <a:p>
            <a:r>
              <a:rPr lang="en-AU" dirty="0"/>
              <a:t>Director</a:t>
            </a:r>
          </a:p>
          <a:p>
            <a:r>
              <a:rPr lang="en-AU" dirty="0"/>
              <a:t>Research Evaluation</a:t>
            </a:r>
          </a:p>
        </p:txBody>
      </p:sp>
    </p:spTree>
    <p:extLst>
      <p:ext uri="{BB962C8B-B14F-4D97-AF65-F5344CB8AC3E}">
        <p14:creationId xmlns:p14="http://schemas.microsoft.com/office/powerpoint/2010/main" val="4184572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CD14-8FFF-494F-B1FA-EF7FCB13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4" y="879565"/>
            <a:ext cx="11443799" cy="654767"/>
          </a:xfrm>
        </p:spPr>
        <p:txBody>
          <a:bodyPr>
            <a:noAutofit/>
          </a:bodyPr>
          <a:lstStyle/>
          <a:p>
            <a:r>
              <a:rPr lang="en-AU" sz="3500" dirty="0">
                <a:cs typeface="Arial"/>
              </a:rPr>
              <a:t>Australia’s national research assessment framework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6D8F35-5234-439B-B111-4A5A5A5F6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302442"/>
              </p:ext>
            </p:extLst>
          </p:nvPr>
        </p:nvGraphicFramePr>
        <p:xfrm>
          <a:off x="1127456" y="1674393"/>
          <a:ext cx="9983537" cy="452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7784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1A58-1BE3-4F3A-8C6F-3260C071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72" y="1066541"/>
            <a:ext cx="10575894" cy="608272"/>
          </a:xfrm>
        </p:spPr>
        <p:txBody>
          <a:bodyPr>
            <a:noAutofit/>
          </a:bodyPr>
          <a:lstStyle/>
          <a:p>
            <a:r>
              <a:rPr lang="en-AU" dirty="0"/>
              <a:t>A short history of research evaluation in Australia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A8EC18-C8D5-419C-BAB9-DA4462940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723798"/>
              </p:ext>
            </p:extLst>
          </p:nvPr>
        </p:nvGraphicFramePr>
        <p:xfrm>
          <a:off x="632192" y="1674813"/>
          <a:ext cx="10973654" cy="494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183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221F0-C89C-4793-8E29-4CD4568B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1" y="2010295"/>
            <a:ext cx="9983537" cy="4529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Arial"/>
              </a:rPr>
              <a:t>National research assessment is an important element of an impact agenda...</a:t>
            </a:r>
          </a:p>
          <a:p>
            <a:endParaRPr lang="en-GB" dirty="0">
              <a:cs typeface="Arial"/>
            </a:endParaRPr>
          </a:p>
          <a:p>
            <a:r>
              <a:rPr lang="en-GB" dirty="0">
                <a:cs typeface="Arial"/>
              </a:rPr>
              <a:t>It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Supply side (university) focussed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Promotes awareness and cultural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Applies across the research and discipline spectrum</a:t>
            </a:r>
          </a:p>
        </p:txBody>
      </p:sp>
    </p:spTree>
    <p:extLst>
      <p:ext uri="{BB962C8B-B14F-4D97-AF65-F5344CB8AC3E}">
        <p14:creationId xmlns:p14="http://schemas.microsoft.com/office/powerpoint/2010/main" val="160977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96" y="973337"/>
            <a:ext cx="9983537" cy="597399"/>
          </a:xfrm>
        </p:spPr>
        <p:txBody>
          <a:bodyPr>
            <a:normAutofit/>
          </a:bodyPr>
          <a:lstStyle/>
          <a:p>
            <a:r>
              <a:rPr lang="en-AU" dirty="0"/>
              <a:t>What is EI exactly?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794" y="2147078"/>
            <a:ext cx="9339343" cy="48790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AU" sz="2400" dirty="0"/>
              <a:t>EI was developed to examine: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how well are researchers in Australian universities engaging with end users </a:t>
            </a:r>
            <a:r>
              <a:rPr lang="en-AU" sz="2400" b="1" dirty="0"/>
              <a:t>beyond academia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what kinds of impacts are occurring </a:t>
            </a:r>
            <a:r>
              <a:rPr lang="en-AU" sz="2400" b="1" dirty="0"/>
              <a:t>outside of academia </a:t>
            </a:r>
            <a:r>
              <a:rPr lang="en-AU" sz="2400" dirty="0"/>
              <a:t>as result of research undertaken by Australian universities</a:t>
            </a:r>
            <a:endParaRPr lang="en-AU" sz="2400" b="1" dirty="0"/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how well are Australian universities supporting their researchers to deliver research which has an impact </a:t>
            </a:r>
            <a:r>
              <a:rPr lang="en-AU" sz="2400" b="1" dirty="0"/>
              <a:t>beyond academia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9586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9294" y="918085"/>
            <a:ext cx="6763067" cy="5252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dirty="0"/>
              <a:t>What does it do?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008" y="2050018"/>
            <a:ext cx="9710056" cy="4920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EI was developed to encourage innovation and entrepreneurship by…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Encouraging researchers in Australian universities to</a:t>
            </a:r>
          </a:p>
          <a:p>
            <a:pPr marL="1143000" lvl="1" indent="-457200"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better engage with users of their research</a:t>
            </a:r>
          </a:p>
          <a:p>
            <a:pPr marL="1143000" lvl="1" indent="-457200"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better focus on delivering research impacts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Encouraging Australian universities to support their researchers in these activities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It's about changing </a:t>
            </a:r>
            <a:r>
              <a:rPr lang="en-US" sz="2400" dirty="0" err="1">
                <a:latin typeface="Arial"/>
                <a:cs typeface="Arial"/>
              </a:rPr>
              <a:t>behaviour</a:t>
            </a:r>
            <a:r>
              <a:rPr lang="en-US" sz="2400" dirty="0">
                <a:latin typeface="Arial"/>
                <a:cs typeface="Arial"/>
              </a:rPr>
              <a:t> in universities – supply side, not demand side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0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C663B8-C0D0-47BC-862F-6FE7CA90C018}"/>
              </a:ext>
            </a:extLst>
          </p:cNvPr>
          <p:cNvSpPr/>
          <p:nvPr/>
        </p:nvSpPr>
        <p:spPr>
          <a:xfrm>
            <a:off x="1081007" y="2149730"/>
            <a:ext cx="10029986" cy="29131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5745-CA06-44D6-A3F9-26AB62C5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56" y="3272574"/>
            <a:ext cx="9983537" cy="3285519"/>
          </a:xfrm>
        </p:spPr>
        <p:txBody>
          <a:bodyPr>
            <a:normAutofit/>
          </a:bodyPr>
          <a:lstStyle/>
          <a:p>
            <a:pPr algn="ctr"/>
            <a:r>
              <a:rPr lang="en-AU" sz="4400" dirty="0"/>
              <a:t>What are we assessing?</a:t>
            </a:r>
          </a:p>
        </p:txBody>
      </p:sp>
    </p:spTree>
    <p:extLst>
      <p:ext uri="{BB962C8B-B14F-4D97-AF65-F5344CB8AC3E}">
        <p14:creationId xmlns:p14="http://schemas.microsoft.com/office/powerpoint/2010/main" val="1095007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D775-6269-4EF4-9770-2F61F29C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cs typeface="Arial"/>
              </a:rPr>
              <a:t>EI 2018 Framework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91467" y="959948"/>
            <a:ext cx="9373757" cy="5461114"/>
            <a:chOff x="1491467" y="959948"/>
            <a:chExt cx="9373757" cy="5461114"/>
          </a:xfrm>
        </p:grpSpPr>
        <p:pic>
          <p:nvPicPr>
            <p:cNvPr id="4" name="Picture 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84" r="15307"/>
            <a:stretch/>
          </p:blipFill>
          <p:spPr bwMode="auto">
            <a:xfrm>
              <a:off x="1491467" y="1570615"/>
              <a:ext cx="9147846" cy="4850447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10338901" y="959948"/>
              <a:ext cx="526323" cy="1624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404060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C73-A252-47EF-ABAE-55479BC6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unit of 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4DD311-302B-4694-9A44-14FB31EBF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374901"/>
              </p:ext>
            </p:extLst>
          </p:nvPr>
        </p:nvGraphicFramePr>
        <p:xfrm>
          <a:off x="1127125" y="1674813"/>
          <a:ext cx="9983788" cy="452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46858DE-1994-47AF-A559-03C3BEBFCE6A}"/>
              </a:ext>
            </a:extLst>
          </p:cNvPr>
          <p:cNvGrpSpPr/>
          <p:nvPr/>
        </p:nvGrpSpPr>
        <p:grpSpPr>
          <a:xfrm>
            <a:off x="8179192" y="1674813"/>
            <a:ext cx="2096085" cy="2912427"/>
            <a:chOff x="7306995" y="1674813"/>
            <a:chExt cx="2096085" cy="2912427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72B252DC-5DA4-4FE3-93EE-BF5ED771A1AC}"/>
                </a:ext>
              </a:extLst>
            </p:cNvPr>
            <p:cNvSpPr/>
            <p:nvPr/>
          </p:nvSpPr>
          <p:spPr>
            <a:xfrm>
              <a:off x="7306995" y="1674813"/>
              <a:ext cx="749103" cy="2912427"/>
            </a:xfrm>
            <a:prstGeom prst="rightBrac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62C354-F43D-466D-86EA-25FEC87EE6C4}"/>
                </a:ext>
              </a:extLst>
            </p:cNvPr>
            <p:cNvSpPr txBox="1"/>
            <p:nvPr/>
          </p:nvSpPr>
          <p:spPr>
            <a:xfrm>
              <a:off x="8260080" y="2807860"/>
              <a:ext cx="11430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AU" sz="3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ERA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58C236-0A0E-460C-8F54-454B885224AC}"/>
              </a:ext>
            </a:extLst>
          </p:cNvPr>
          <p:cNvGrpSpPr/>
          <p:nvPr/>
        </p:nvGrpSpPr>
        <p:grpSpPr>
          <a:xfrm flipH="1">
            <a:off x="1916724" y="1674813"/>
            <a:ext cx="2096085" cy="1266507"/>
            <a:chOff x="3214738" y="1674813"/>
            <a:chExt cx="2096085" cy="2912427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4281D3BA-74BF-47CB-A2EE-4731D274E2A9}"/>
                </a:ext>
              </a:extLst>
            </p:cNvPr>
            <p:cNvSpPr/>
            <p:nvPr/>
          </p:nvSpPr>
          <p:spPr>
            <a:xfrm>
              <a:off x="3214738" y="1674813"/>
              <a:ext cx="749103" cy="2912427"/>
            </a:xfrm>
            <a:prstGeom prst="rightBrace">
              <a:avLst/>
            </a:prstGeom>
            <a:ln w="38100">
              <a:solidFill>
                <a:schemeClr val="accent5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5730E4-D812-4DF8-8EC7-311219A7B59B}"/>
                </a:ext>
              </a:extLst>
            </p:cNvPr>
            <p:cNvSpPr txBox="1"/>
            <p:nvPr/>
          </p:nvSpPr>
          <p:spPr>
            <a:xfrm>
              <a:off x="4167823" y="2387881"/>
              <a:ext cx="1143000" cy="14862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AU" sz="3600" dirty="0">
                  <a:solidFill>
                    <a:schemeClr val="accent5">
                      <a:lumMod val="50000"/>
                    </a:schemeClr>
                  </a:solidFill>
                </a:rPr>
                <a:t>EI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845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F8CABD-FE77-4F4E-BA9D-C21204840082}"/>
              </a:ext>
            </a:extLst>
          </p:cNvPr>
          <p:cNvSpPr/>
          <p:nvPr/>
        </p:nvSpPr>
        <p:spPr>
          <a:xfrm>
            <a:off x="1068170" y="2140399"/>
            <a:ext cx="10055659" cy="29131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BFA89-4C3E-448C-88A4-12F7B9A0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0" y="3223460"/>
            <a:ext cx="9983537" cy="4529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4400" dirty="0">
                <a:cs typeface="Arial"/>
              </a:rPr>
              <a:t>Definitions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14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BF46EC-2335-45B3-A904-583BBEBC3B09}"/>
              </a:ext>
            </a:extLst>
          </p:cNvPr>
          <p:cNvSpPr/>
          <p:nvPr/>
        </p:nvSpPr>
        <p:spPr>
          <a:xfrm>
            <a:off x="1035698" y="1674393"/>
            <a:ext cx="10088664" cy="452913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0A655-7155-4CBE-84D9-3053AE0D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EI Definitions: Research Impact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35AB6B-BDE8-44D0-9B99-E73F5647D4AD}"/>
              </a:ext>
            </a:extLst>
          </p:cNvPr>
          <p:cNvSpPr txBox="1">
            <a:spLocks/>
          </p:cNvSpPr>
          <p:nvPr/>
        </p:nvSpPr>
        <p:spPr>
          <a:xfrm>
            <a:off x="1088261" y="2255297"/>
            <a:ext cx="9983537" cy="404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800" b="1" baseline="0" dirty="0">
                <a:solidFill>
                  <a:schemeClr val="tx1"/>
                </a:solidFill>
              </a:rPr>
              <a:t>Research impact </a:t>
            </a:r>
            <a:r>
              <a:rPr lang="en-US" sz="4800" baseline="0" dirty="0">
                <a:solidFill>
                  <a:schemeClr val="tx1"/>
                </a:solidFill>
              </a:rPr>
              <a:t>is the contribution that research makes to the economy, society, environment or culture, beyond the contribution to academic research.</a:t>
            </a:r>
            <a:endParaRPr lang="en-A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10DE-5644-45AD-B374-C8E90BB7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What are we talking about today?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79E41-E3D6-46AB-994D-A6194B3C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1" y="2010295"/>
            <a:ext cx="9983537" cy="4529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cs typeface="Arial"/>
              </a:rPr>
              <a:t>Outline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Key terms – eco-system, impact,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The Australian eco-system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The ARC – research funding, research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The impact agenda in Australia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The Engagement and Impact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Insights and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How does this apply to you?</a:t>
            </a:r>
          </a:p>
        </p:txBody>
      </p:sp>
    </p:spTree>
    <p:extLst>
      <p:ext uri="{BB962C8B-B14F-4D97-AF65-F5344CB8AC3E}">
        <p14:creationId xmlns:p14="http://schemas.microsoft.com/office/powerpoint/2010/main" val="1345002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A655-7155-4CBE-84D9-3053AE0D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EI Definitions: Research Engagement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6B3127-BFC0-4A21-B338-9F7A37081291}"/>
              </a:ext>
            </a:extLst>
          </p:cNvPr>
          <p:cNvSpPr/>
          <p:nvPr/>
        </p:nvSpPr>
        <p:spPr>
          <a:xfrm>
            <a:off x="1081006" y="1731656"/>
            <a:ext cx="10043355" cy="452913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08B273-BB49-4935-AD0D-4D5943F42378}"/>
              </a:ext>
            </a:extLst>
          </p:cNvPr>
          <p:cNvSpPr txBox="1">
            <a:spLocks/>
          </p:cNvSpPr>
          <p:nvPr/>
        </p:nvSpPr>
        <p:spPr>
          <a:xfrm>
            <a:off x="1127457" y="1898088"/>
            <a:ext cx="9983537" cy="404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AU" sz="4800" b="1" baseline="0" dirty="0">
                <a:solidFill>
                  <a:schemeClr val="tx1"/>
                </a:solidFill>
              </a:rPr>
              <a:t>Research engagement</a:t>
            </a:r>
            <a:r>
              <a:rPr lang="en-AU" sz="4800" baseline="0" dirty="0">
                <a:solidFill>
                  <a:schemeClr val="tx1"/>
                </a:solidFill>
              </a:rPr>
              <a:t> is the interaction between researchers and research end-users outside of academia, for the mutually beneficial transfer of knowledge, technologies, methods or resources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3649585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A655-7155-4CBE-84D9-3053AE0D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EI </a:t>
            </a:r>
            <a:r>
              <a:rPr lang="en-AU" dirty="0">
                <a:cs typeface="Arial"/>
              </a:rPr>
              <a:t>Definitions: Research </a:t>
            </a:r>
            <a:r>
              <a:rPr lang="en-AU" dirty="0"/>
              <a:t>End-user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E5AF1A-ECCE-4424-A772-DA322E6BB0B2}"/>
              </a:ext>
            </a:extLst>
          </p:cNvPr>
          <p:cNvSpPr/>
          <p:nvPr/>
        </p:nvSpPr>
        <p:spPr>
          <a:xfrm>
            <a:off x="1067638" y="1679510"/>
            <a:ext cx="10056724" cy="452913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565B2F-1E80-4CAE-A946-8355ACDB12B5}"/>
              </a:ext>
            </a:extLst>
          </p:cNvPr>
          <p:cNvSpPr txBox="1">
            <a:spLocks/>
          </p:cNvSpPr>
          <p:nvPr/>
        </p:nvSpPr>
        <p:spPr>
          <a:xfrm>
            <a:off x="1140825" y="1919403"/>
            <a:ext cx="9983537" cy="404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AU" sz="4800" baseline="0" dirty="0">
                <a:solidFill>
                  <a:schemeClr val="tx1"/>
                </a:solidFill>
              </a:rPr>
              <a:t>A </a:t>
            </a:r>
            <a:r>
              <a:rPr lang="en-AU" sz="4800" b="1" baseline="0" dirty="0">
                <a:solidFill>
                  <a:schemeClr val="tx1"/>
                </a:solidFill>
              </a:rPr>
              <a:t>research end-user </a:t>
            </a:r>
            <a:r>
              <a:rPr lang="en-AU" sz="4800" baseline="0" dirty="0">
                <a:solidFill>
                  <a:schemeClr val="tx1"/>
                </a:solidFill>
              </a:rPr>
              <a:t>is an individual, community or organisation external to academia that will directly use or directly benefit from the output, outcome or result of the research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1141648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0ABBD5-59EE-4FCB-A19F-F2A4B2AA447F}"/>
              </a:ext>
            </a:extLst>
          </p:cNvPr>
          <p:cNvSpPr/>
          <p:nvPr/>
        </p:nvSpPr>
        <p:spPr>
          <a:xfrm>
            <a:off x="1045029" y="2220421"/>
            <a:ext cx="10114383" cy="29131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1C228-9DFE-4669-8A63-753A7DD44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680" y="3255259"/>
            <a:ext cx="9983537" cy="12877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4400">
                <a:cs typeface="Arial"/>
              </a:rPr>
              <a:t>What's the reference period?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5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4231" y="919893"/>
            <a:ext cx="9983537" cy="597399"/>
          </a:xfrm>
        </p:spPr>
        <p:txBody>
          <a:bodyPr/>
          <a:lstStyle/>
          <a:p>
            <a:r>
              <a:rPr lang="en-US" dirty="0">
                <a:cs typeface="Arial"/>
              </a:rPr>
              <a:t>EI </a:t>
            </a:r>
            <a:r>
              <a:rPr lang="en-AU" dirty="0">
                <a:cs typeface="Arial"/>
              </a:rPr>
              <a:t>reference periods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2A1A137-21A1-4EED-AB31-01E903BA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1" y="2047617"/>
            <a:ext cx="9983537" cy="4529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 defTabSz="91440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cs typeface="Arial"/>
              </a:rPr>
              <a:t>Retrospective or prospective?</a:t>
            </a:r>
            <a:endParaRPr lang="en-AU" sz="2400" dirty="0"/>
          </a:p>
          <a:p>
            <a:pPr marL="571500" indent="-571500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cs typeface="Arial"/>
              </a:rPr>
              <a:t>EI is retrospective</a:t>
            </a:r>
            <a:endParaRPr lang="en-AU" sz="2400" dirty="0"/>
          </a:p>
          <a:p>
            <a:pPr marL="571500" indent="-571500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/>
              <a:t>The</a:t>
            </a:r>
            <a:r>
              <a:rPr lang="en-AU" sz="2400" kern="1200" baseline="0" dirty="0">
                <a:effectLst/>
                <a:latin typeface="+mn-lt"/>
                <a:ea typeface="+mn-ea"/>
                <a:cs typeface="+mn-cs"/>
              </a:rPr>
              <a:t> reference periods </a:t>
            </a:r>
            <a:r>
              <a:rPr lang="en-AU" sz="2400" dirty="0"/>
              <a:t>are: </a:t>
            </a:r>
            <a:endParaRPr lang="en-AU" sz="2400" kern="1200" baseline="0" dirty="0">
              <a:effectLst/>
              <a:latin typeface="+mn-lt"/>
              <a:cs typeface="Arial"/>
            </a:endParaRPr>
          </a:p>
          <a:p>
            <a:pPr marL="1028700" marR="0" lvl="1" indent="-5715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lang="en-AU" kern="1200" baseline="0" dirty="0">
                <a:effectLst/>
                <a:latin typeface="+mn-lt"/>
                <a:ea typeface="+mn-ea"/>
                <a:cs typeface="+mn-cs"/>
              </a:rPr>
              <a:t>Impact study (6 years)</a:t>
            </a:r>
            <a:endParaRPr lang="en-AU" kern="1200" baseline="0" dirty="0">
              <a:effectLst/>
              <a:latin typeface="+mn-lt"/>
              <a:cs typeface="Arial"/>
            </a:endParaRPr>
          </a:p>
          <a:p>
            <a:pPr marL="1028700" lvl="1" indent="-571500" defTabSz="91440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Courier New" panose="020B0604020202020204" pitchFamily="34" charset="0"/>
              <a:buChar char="o"/>
              <a:defRPr/>
            </a:pPr>
            <a:r>
              <a:rPr lang="en-AU" dirty="0"/>
              <a:t>Associated</a:t>
            </a:r>
            <a:r>
              <a:rPr lang="en-AU" kern="1200" baseline="0" dirty="0">
                <a:effectLst/>
                <a:latin typeface="+mn-lt"/>
                <a:ea typeface="+mn-ea"/>
                <a:cs typeface="+mn-cs"/>
              </a:rPr>
              <a:t> research (15 years</a:t>
            </a:r>
            <a:r>
              <a:rPr lang="en-AU" dirty="0"/>
              <a:t>)</a:t>
            </a:r>
            <a:endParaRPr lang="en-AU" kern="1200" baseline="0" dirty="0">
              <a:effectLst/>
              <a:latin typeface="+mn-lt"/>
              <a:cs typeface="Arial"/>
            </a:endParaRPr>
          </a:p>
          <a:p>
            <a:pPr marL="1028700" lvl="1" indent="-571500" defTabSz="91440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Courier New" panose="020B0604020202020204" pitchFamily="34" charset="0"/>
              <a:buChar char="o"/>
              <a:defRPr/>
            </a:pPr>
            <a:r>
              <a:rPr lang="en-AU" kern="1200" baseline="0" dirty="0">
                <a:effectLst/>
                <a:latin typeface="+mn-lt"/>
                <a:ea typeface="+mn-ea"/>
                <a:cs typeface="+mn-cs"/>
              </a:rPr>
              <a:t>Engagement activities</a:t>
            </a:r>
            <a:r>
              <a:rPr lang="en-AU" dirty="0"/>
              <a:t> </a:t>
            </a:r>
            <a:r>
              <a:rPr lang="en-AU" kern="1200" baseline="0" dirty="0">
                <a:effectLst/>
                <a:latin typeface="+mn-lt"/>
                <a:ea typeface="+mn-ea"/>
                <a:cs typeface="+mn-cs"/>
              </a:rPr>
              <a:t>(3 years)</a:t>
            </a:r>
            <a:r>
              <a:rPr lang="en-AU" dirty="0"/>
              <a:t> - not related to impact or associated research</a:t>
            </a:r>
            <a:endParaRPr lang="en-AU" dirty="0">
              <a:cs typeface="Arial"/>
            </a:endParaRPr>
          </a:p>
          <a:p>
            <a:pPr marL="343535" indent="-457200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har char="•"/>
              <a:defRPr/>
            </a:pPr>
            <a:r>
              <a:rPr lang="en-AU" sz="2400" dirty="0">
                <a:cs typeface="Arial"/>
              </a:rPr>
              <a:t>Does it matter what the reference periods are?</a:t>
            </a:r>
          </a:p>
        </p:txBody>
      </p:sp>
    </p:spTree>
    <p:extLst>
      <p:ext uri="{BB962C8B-B14F-4D97-AF65-F5344CB8AC3E}">
        <p14:creationId xmlns:p14="http://schemas.microsoft.com/office/powerpoint/2010/main" val="1927858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D92117-3AD9-4D26-9C00-10BAE18DAB47}"/>
              </a:ext>
            </a:extLst>
          </p:cNvPr>
          <p:cNvSpPr/>
          <p:nvPr/>
        </p:nvSpPr>
        <p:spPr>
          <a:xfrm>
            <a:off x="1081007" y="2140399"/>
            <a:ext cx="10029986" cy="29131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5745-CA06-44D6-A3F9-26AB62C5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1" y="3328558"/>
            <a:ext cx="9983537" cy="3285519"/>
          </a:xfrm>
        </p:spPr>
        <p:txBody>
          <a:bodyPr>
            <a:normAutofit/>
          </a:bodyPr>
          <a:lstStyle/>
          <a:p>
            <a:pPr algn="ctr"/>
            <a:r>
              <a:rPr lang="en-AU" sz="4400" dirty="0"/>
              <a:t>How do we assess?</a:t>
            </a:r>
          </a:p>
        </p:txBody>
      </p:sp>
    </p:spTree>
    <p:extLst>
      <p:ext uri="{BB962C8B-B14F-4D97-AF65-F5344CB8AC3E}">
        <p14:creationId xmlns:p14="http://schemas.microsoft.com/office/powerpoint/2010/main" val="3821621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FFB4-E4AC-468A-99C3-6BADC299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EI assessment methodology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A31F-DA15-4768-84C7-05FF59C37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25" y="1991634"/>
            <a:ext cx="9983537" cy="4529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GB" dirty="0">
                <a:ea typeface="+mn-lt"/>
                <a:cs typeface="+mn-lt"/>
              </a:rPr>
              <a:t>Same methodology for all units of assessment</a:t>
            </a:r>
          </a:p>
          <a:p>
            <a:pPr marL="457200" indent="-457200">
              <a:buChar char="•"/>
            </a:pPr>
            <a:r>
              <a:rPr lang="en-GB" dirty="0">
                <a:cs typeface="Arial"/>
              </a:rPr>
              <a:t>Almost all qualitative:</a:t>
            </a:r>
            <a:endParaRPr lang="en-US" dirty="0">
              <a:cs typeface="Arial"/>
            </a:endParaRPr>
          </a:p>
          <a:p>
            <a:pPr marL="1142365" lvl="1" indent="-571500">
              <a:buChar char="•"/>
            </a:pPr>
            <a:r>
              <a:rPr lang="en-GB" dirty="0">
                <a:cs typeface="Arial"/>
              </a:rPr>
              <a:t>Impact case studies</a:t>
            </a:r>
          </a:p>
          <a:p>
            <a:pPr marL="1599565" lvl="2" indent="-227965">
              <a:buChar char="•"/>
            </a:pPr>
            <a:r>
              <a:rPr lang="en-GB" dirty="0">
                <a:cs typeface="Arial"/>
              </a:rPr>
              <a:t>Impact narrative</a:t>
            </a:r>
          </a:p>
          <a:p>
            <a:pPr marL="1599565" lvl="2" indent="-227965">
              <a:buChar char="•"/>
            </a:pPr>
            <a:r>
              <a:rPr lang="en-GB" dirty="0">
                <a:cs typeface="Arial"/>
              </a:rPr>
              <a:t>Approach to impact narrative</a:t>
            </a:r>
          </a:p>
          <a:p>
            <a:pPr marL="1142365" lvl="1" indent="-571500">
              <a:buFont typeface="Arial,Sans-Serif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Engagement narrative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Universities submit narratives to our ICT system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Char char="•"/>
            </a:pPr>
            <a:r>
              <a:rPr lang="en-GB" dirty="0">
                <a:cs typeface="Arial"/>
              </a:rPr>
              <a:t>Engagement indicators - income (and explanatory statement)</a:t>
            </a:r>
            <a:endParaRPr lang="en-GB" dirty="0"/>
          </a:p>
          <a:p>
            <a:pPr marL="457200" indent="-457200">
              <a:buChar char="•"/>
            </a:pPr>
            <a:r>
              <a:rPr lang="en-GB" dirty="0">
                <a:cs typeface="Arial"/>
              </a:rPr>
              <a:t>Engagement indicators derived from ERA</a:t>
            </a:r>
          </a:p>
          <a:p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007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406" y="747206"/>
            <a:ext cx="7487653" cy="597399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 Panels</a:t>
            </a:r>
          </a:p>
        </p:txBody>
      </p:sp>
      <p:sp>
        <p:nvSpPr>
          <p:cNvPr id="7" name="Hexagon 6"/>
          <p:cNvSpPr>
            <a:spLocks noChangeAspect="1"/>
          </p:cNvSpPr>
          <p:nvPr/>
        </p:nvSpPr>
        <p:spPr>
          <a:xfrm>
            <a:off x="3466255" y="2565698"/>
            <a:ext cx="1893147" cy="1739053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Sciences</a:t>
            </a:r>
          </a:p>
        </p:txBody>
      </p:sp>
      <p:sp>
        <p:nvSpPr>
          <p:cNvPr id="10" name="Hexagon 9"/>
          <p:cNvSpPr>
            <a:spLocks noChangeAspect="1"/>
          </p:cNvSpPr>
          <p:nvPr/>
        </p:nvSpPr>
        <p:spPr>
          <a:xfrm>
            <a:off x="5149426" y="3528223"/>
            <a:ext cx="1893147" cy="1739053"/>
          </a:xfrm>
          <a:prstGeom prst="hexagon">
            <a:avLst/>
          </a:prstGeom>
          <a:solidFill>
            <a:srgbClr val="2E05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and Technology</a:t>
            </a:r>
          </a:p>
        </p:txBody>
      </p:sp>
      <p:sp>
        <p:nvSpPr>
          <p:cNvPr id="11" name="Hexagon 10"/>
          <p:cNvSpPr>
            <a:spLocks noChangeAspect="1"/>
          </p:cNvSpPr>
          <p:nvPr/>
        </p:nvSpPr>
        <p:spPr>
          <a:xfrm>
            <a:off x="5149427" y="1668093"/>
            <a:ext cx="1893147" cy="1739053"/>
          </a:xfrm>
          <a:prstGeom prst="hexagon">
            <a:avLst/>
          </a:prstGeom>
          <a:solidFill>
            <a:srgbClr val="B0100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Creative Arts and Humanities</a:t>
            </a:r>
          </a:p>
        </p:txBody>
      </p:sp>
      <p:sp>
        <p:nvSpPr>
          <p:cNvPr id="12" name="Hexagon 11"/>
          <p:cNvSpPr>
            <a:spLocks noChangeAspect="1"/>
          </p:cNvSpPr>
          <p:nvPr/>
        </p:nvSpPr>
        <p:spPr>
          <a:xfrm>
            <a:off x="3483189" y="4490750"/>
            <a:ext cx="1893147" cy="1739053"/>
          </a:xfrm>
          <a:prstGeom prst="hexagon">
            <a:avLst/>
          </a:prstGeom>
          <a:solidFill>
            <a:srgbClr val="D5A43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and Life Sciences</a:t>
            </a:r>
          </a:p>
        </p:txBody>
      </p:sp>
      <p:sp>
        <p:nvSpPr>
          <p:cNvPr id="13" name="Hexagon 12"/>
          <p:cNvSpPr>
            <a:spLocks noChangeAspect="1"/>
          </p:cNvSpPr>
          <p:nvPr/>
        </p:nvSpPr>
        <p:spPr>
          <a:xfrm>
            <a:off x="6832598" y="2636191"/>
            <a:ext cx="1893147" cy="1739053"/>
          </a:xfrm>
          <a:prstGeom prst="hexagon">
            <a:avLst/>
          </a:prstGeom>
          <a:solidFill>
            <a:srgbClr val="49460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Aboriginal and Torres Strait Islander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CD513-F917-4825-ABA6-8C0DB512EE71}"/>
              </a:ext>
            </a:extLst>
          </p:cNvPr>
          <p:cNvSpPr txBox="1"/>
          <p:nvPr/>
        </p:nvSpPr>
        <p:spPr>
          <a:xfrm>
            <a:off x="8601919" y="5061994"/>
            <a:ext cx="274319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/>
                <a:cs typeface="Arial"/>
              </a:rPr>
              <a:t>Assessment panels were on average  - </a:t>
            </a:r>
          </a:p>
          <a:p>
            <a:r>
              <a:rPr lang="en-GB" dirty="0">
                <a:latin typeface="Calibri"/>
                <a:cs typeface="Arial"/>
              </a:rPr>
              <a:t>70% academics  </a:t>
            </a:r>
          </a:p>
          <a:p>
            <a:r>
              <a:rPr lang="en-GB" dirty="0">
                <a:latin typeface="Calibri"/>
                <a:cs typeface="Arial"/>
              </a:rPr>
              <a:t>30% research end users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068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D775-6269-4EF4-9770-2F61F29C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EI 2018 Impact Rating Scale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B4CD67-7CF2-4B39-A36A-5E9194705C60}"/>
              </a:ext>
            </a:extLst>
          </p:cNvPr>
          <p:cNvGrpSpPr/>
          <p:nvPr/>
        </p:nvGrpSpPr>
        <p:grpSpPr>
          <a:xfrm>
            <a:off x="-5530712" y="418557"/>
            <a:ext cx="17316287" cy="6962795"/>
            <a:chOff x="-5530712" y="418557"/>
            <a:chExt cx="17316287" cy="6962795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9B1E6136-CAE0-4D39-A66B-2EFF204147C9}"/>
                </a:ext>
              </a:extLst>
            </p:cNvPr>
            <p:cNvSpPr/>
            <p:nvPr/>
          </p:nvSpPr>
          <p:spPr>
            <a:xfrm>
              <a:off x="-5530712" y="418557"/>
              <a:ext cx="6962795" cy="6962795"/>
            </a:xfrm>
            <a:prstGeom prst="blockArc">
              <a:avLst>
                <a:gd name="adj1" fmla="val 18900000"/>
                <a:gd name="adj2" fmla="val 2700000"/>
                <a:gd name="adj3" fmla="val 310"/>
              </a:avLst>
            </a:prstGeom>
            <a:solidFill>
              <a:srgbClr val="C00000"/>
            </a:solidFill>
            <a:ln>
              <a:solidFill>
                <a:srgbClr val="B01001"/>
              </a:solidFill>
            </a:ln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83BFBE7-739F-427A-8FE1-E7B2435E6E85}"/>
                </a:ext>
              </a:extLst>
            </p:cNvPr>
            <p:cNvSpPr/>
            <p:nvPr/>
          </p:nvSpPr>
          <p:spPr>
            <a:xfrm>
              <a:off x="1222560" y="1895723"/>
              <a:ext cx="10562340" cy="1034523"/>
            </a:xfrm>
            <a:custGeom>
              <a:avLst/>
              <a:gdLst>
                <a:gd name="connsiteX0" fmla="*/ 0 w 10562340"/>
                <a:gd name="connsiteY0" fmla="*/ 0 h 1034523"/>
                <a:gd name="connsiteX1" fmla="*/ 10562340 w 10562340"/>
                <a:gd name="connsiteY1" fmla="*/ 0 h 1034523"/>
                <a:gd name="connsiteX2" fmla="*/ 10562340 w 10562340"/>
                <a:gd name="connsiteY2" fmla="*/ 1034523 h 1034523"/>
                <a:gd name="connsiteX3" fmla="*/ 0 w 10562340"/>
                <a:gd name="connsiteY3" fmla="*/ 1034523 h 1034523"/>
                <a:gd name="connsiteX4" fmla="*/ 0 w 10562340"/>
                <a:gd name="connsiteY4" fmla="*/ 0 h 10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340" h="1034523">
                  <a:moveTo>
                    <a:pt x="0" y="0"/>
                  </a:moveTo>
                  <a:lnTo>
                    <a:pt x="10562340" y="0"/>
                  </a:lnTo>
                  <a:lnTo>
                    <a:pt x="10562340" y="1034523"/>
                  </a:lnTo>
                  <a:lnTo>
                    <a:pt x="0" y="1034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B29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1153" tIns="35560" rIns="35560" bIns="35560" numCol="1" spcCol="1270" anchor="ctr" anchorCtr="0">
              <a:noAutofit/>
            </a:bodyPr>
            <a:lstStyle/>
            <a:p>
              <a:pPr marL="57150" marR="0" lvl="1" indent="-57150" algn="l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impact has made a </a:t>
              </a: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highly significant </a:t>
              </a: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contribution beyond academia.</a:t>
              </a:r>
            </a:p>
            <a:p>
              <a:pPr marL="57150" marR="0" lvl="1" indent="-57150" algn="l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clear link between the associated research and the impact was demonstrated.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8F4B3D-9C61-4545-94D9-1D41C2D48993}"/>
                </a:ext>
              </a:extLst>
            </p:cNvPr>
            <p:cNvSpPr/>
            <p:nvPr/>
          </p:nvSpPr>
          <p:spPr>
            <a:xfrm>
              <a:off x="387959" y="1701592"/>
              <a:ext cx="1440000" cy="1440000"/>
            </a:xfrm>
            <a:prstGeom prst="ellipse">
              <a:avLst/>
            </a:prstGeom>
            <a:solidFill>
              <a:srgbClr val="94894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</a:t>
              </a:r>
              <a:endPara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6825B6D-CE99-4433-9C15-F5BF27FE80D0}"/>
                </a:ext>
              </a:extLst>
            </p:cNvPr>
            <p:cNvSpPr/>
            <p:nvPr/>
          </p:nvSpPr>
          <p:spPr>
            <a:xfrm>
              <a:off x="1598609" y="3335723"/>
              <a:ext cx="10186291" cy="1034523"/>
            </a:xfrm>
            <a:custGeom>
              <a:avLst/>
              <a:gdLst>
                <a:gd name="connsiteX0" fmla="*/ 0 w 10186291"/>
                <a:gd name="connsiteY0" fmla="*/ 0 h 1034523"/>
                <a:gd name="connsiteX1" fmla="*/ 10186291 w 10186291"/>
                <a:gd name="connsiteY1" fmla="*/ 0 h 1034523"/>
                <a:gd name="connsiteX2" fmla="*/ 10186291 w 10186291"/>
                <a:gd name="connsiteY2" fmla="*/ 1034523 h 1034523"/>
                <a:gd name="connsiteX3" fmla="*/ 0 w 10186291"/>
                <a:gd name="connsiteY3" fmla="*/ 1034523 h 1034523"/>
                <a:gd name="connsiteX4" fmla="*/ 0 w 10186291"/>
                <a:gd name="connsiteY4" fmla="*/ 0 h 10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6291" h="1034523">
                  <a:moveTo>
                    <a:pt x="0" y="0"/>
                  </a:moveTo>
                  <a:lnTo>
                    <a:pt x="10186291" y="0"/>
                  </a:lnTo>
                  <a:lnTo>
                    <a:pt x="10186291" y="1034523"/>
                  </a:lnTo>
                  <a:lnTo>
                    <a:pt x="0" y="1034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6C00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1153" tIns="35560" rIns="35560" bIns="35560" numCol="1" spcCol="1270" anchor="ctr" anchorCtr="0">
              <a:noAutofit/>
            </a:bodyPr>
            <a:lstStyle/>
            <a:p>
              <a:pPr marL="57150" marR="0" lvl="1" indent="-57150" algn="l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impact has made a </a:t>
              </a: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significant</a:t>
              </a: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contribution beyond academia.</a:t>
              </a:r>
            </a:p>
            <a:p>
              <a:pPr marL="57150" marR="0" lvl="1" indent="-57150" algn="l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clear link between the associated research and the impact was demonstrated.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175926-D98F-4C37-B686-1E3248A9030E}"/>
                </a:ext>
              </a:extLst>
            </p:cNvPr>
            <p:cNvSpPr/>
            <p:nvPr/>
          </p:nvSpPr>
          <p:spPr>
            <a:xfrm>
              <a:off x="689112" y="3167269"/>
              <a:ext cx="1440000" cy="1440000"/>
            </a:xfrm>
            <a:prstGeom prst="ellipse">
              <a:avLst/>
            </a:prstGeom>
            <a:solidFill>
              <a:srgbClr val="D2AA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Medium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04CE961-E198-4FB2-A3A0-18710D274055}"/>
                </a:ext>
              </a:extLst>
            </p:cNvPr>
            <p:cNvSpPr/>
            <p:nvPr/>
          </p:nvSpPr>
          <p:spPr>
            <a:xfrm>
              <a:off x="1223235" y="4962960"/>
              <a:ext cx="10562340" cy="1034523"/>
            </a:xfrm>
            <a:custGeom>
              <a:avLst/>
              <a:gdLst>
                <a:gd name="connsiteX0" fmla="*/ 0 w 10562340"/>
                <a:gd name="connsiteY0" fmla="*/ 0 h 1034523"/>
                <a:gd name="connsiteX1" fmla="*/ 10562340 w 10562340"/>
                <a:gd name="connsiteY1" fmla="*/ 0 h 1034523"/>
                <a:gd name="connsiteX2" fmla="*/ 10562340 w 10562340"/>
                <a:gd name="connsiteY2" fmla="*/ 1034523 h 1034523"/>
                <a:gd name="connsiteX3" fmla="*/ 0 w 10562340"/>
                <a:gd name="connsiteY3" fmla="*/ 1034523 h 1034523"/>
                <a:gd name="connsiteX4" fmla="*/ 0 w 10562340"/>
                <a:gd name="connsiteY4" fmla="*/ 0 h 10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340" h="1034523">
                  <a:moveTo>
                    <a:pt x="0" y="0"/>
                  </a:moveTo>
                  <a:lnTo>
                    <a:pt x="10562340" y="0"/>
                  </a:lnTo>
                  <a:lnTo>
                    <a:pt x="10562340" y="1034523"/>
                  </a:lnTo>
                  <a:lnTo>
                    <a:pt x="0" y="1034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1153" tIns="35560" rIns="35560" bIns="35560" numCol="1" spcCol="1270" anchor="ctr" anchorCtr="0">
              <a:noAutofit/>
            </a:bodyPr>
            <a:lstStyle/>
            <a:p>
              <a:pPr marL="57150" marR="0" lvl="1" indent="-57150" algn="l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impact has made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little or no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contribution beyond academia</a:t>
              </a:r>
              <a:endPara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3D5952-F751-4E7D-A9FE-E36F56DB85CE}"/>
                </a:ext>
              </a:extLst>
            </p:cNvPr>
            <p:cNvSpPr/>
            <p:nvPr/>
          </p:nvSpPr>
          <p:spPr>
            <a:xfrm>
              <a:off x="387959" y="4805161"/>
              <a:ext cx="1440000" cy="1440000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288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D775-6269-4EF4-9770-2F61F29C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EI 2018 Approach to Impact Scale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B4CD67-7CF2-4B39-A36A-5E9194705C60}"/>
              </a:ext>
            </a:extLst>
          </p:cNvPr>
          <p:cNvGrpSpPr/>
          <p:nvPr/>
        </p:nvGrpSpPr>
        <p:grpSpPr>
          <a:xfrm>
            <a:off x="-5530712" y="418557"/>
            <a:ext cx="17316287" cy="6962795"/>
            <a:chOff x="-5530712" y="418557"/>
            <a:chExt cx="17316287" cy="6962795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9B1E6136-CAE0-4D39-A66B-2EFF204147C9}"/>
                </a:ext>
              </a:extLst>
            </p:cNvPr>
            <p:cNvSpPr/>
            <p:nvPr/>
          </p:nvSpPr>
          <p:spPr>
            <a:xfrm>
              <a:off x="-5530712" y="418557"/>
              <a:ext cx="6962795" cy="6962795"/>
            </a:xfrm>
            <a:prstGeom prst="blockArc">
              <a:avLst>
                <a:gd name="adj1" fmla="val 18900000"/>
                <a:gd name="adj2" fmla="val 2700000"/>
                <a:gd name="adj3" fmla="val 310"/>
              </a:avLst>
            </a:prstGeom>
            <a:solidFill>
              <a:srgbClr val="C00000"/>
            </a:solidFill>
            <a:ln>
              <a:solidFill>
                <a:srgbClr val="B01001"/>
              </a:solidFill>
            </a:ln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83BFBE7-739F-427A-8FE1-E7B2435E6E85}"/>
                </a:ext>
              </a:extLst>
            </p:cNvPr>
            <p:cNvSpPr/>
            <p:nvPr/>
          </p:nvSpPr>
          <p:spPr>
            <a:xfrm>
              <a:off x="1140825" y="1915178"/>
              <a:ext cx="10562340" cy="1034523"/>
            </a:xfrm>
            <a:custGeom>
              <a:avLst/>
              <a:gdLst>
                <a:gd name="connsiteX0" fmla="*/ 0 w 10562340"/>
                <a:gd name="connsiteY0" fmla="*/ 0 h 1034523"/>
                <a:gd name="connsiteX1" fmla="*/ 10562340 w 10562340"/>
                <a:gd name="connsiteY1" fmla="*/ 0 h 1034523"/>
                <a:gd name="connsiteX2" fmla="*/ 10562340 w 10562340"/>
                <a:gd name="connsiteY2" fmla="*/ 1034523 h 1034523"/>
                <a:gd name="connsiteX3" fmla="*/ 0 w 10562340"/>
                <a:gd name="connsiteY3" fmla="*/ 1034523 h 1034523"/>
                <a:gd name="connsiteX4" fmla="*/ 0 w 10562340"/>
                <a:gd name="connsiteY4" fmla="*/ 0 h 10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340" h="1034523">
                  <a:moveTo>
                    <a:pt x="0" y="0"/>
                  </a:moveTo>
                  <a:lnTo>
                    <a:pt x="10562340" y="0"/>
                  </a:lnTo>
                  <a:lnTo>
                    <a:pt x="10562340" y="1034523"/>
                  </a:lnTo>
                  <a:lnTo>
                    <a:pt x="0" y="1034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B29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1153" tIns="35560" rIns="35560" bIns="35560" numCol="1" spcCol="1270" anchor="ctr" anchorCtr="0"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2000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Mechanisms to encourage the translation of research into impacts beyond academia are </a:t>
              </a:r>
              <a:r>
                <a:rPr lang="en-AU" sz="2000" b="1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highly effective and well-integrated. 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2000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Mechanisms for translating research </a:t>
              </a:r>
              <a:r>
                <a:rPr lang="en-AU" sz="2000" b="1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facilitated the impact </a:t>
              </a:r>
              <a:r>
                <a:rPr lang="en-AU" sz="2000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described.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8F4B3D-9C61-4545-94D9-1D41C2D48993}"/>
                </a:ext>
              </a:extLst>
            </p:cNvPr>
            <p:cNvSpPr/>
            <p:nvPr/>
          </p:nvSpPr>
          <p:spPr>
            <a:xfrm>
              <a:off x="387959" y="1701592"/>
              <a:ext cx="1440000" cy="1440000"/>
            </a:xfrm>
            <a:prstGeom prst="ellipse">
              <a:avLst/>
            </a:prstGeom>
            <a:solidFill>
              <a:srgbClr val="94894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</a:t>
              </a:r>
              <a:endPara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6825B6D-CE99-4433-9C15-F5BF27FE80D0}"/>
                </a:ext>
              </a:extLst>
            </p:cNvPr>
            <p:cNvSpPr/>
            <p:nvPr/>
          </p:nvSpPr>
          <p:spPr>
            <a:xfrm>
              <a:off x="1598609" y="3335723"/>
              <a:ext cx="10186291" cy="1034523"/>
            </a:xfrm>
            <a:custGeom>
              <a:avLst/>
              <a:gdLst>
                <a:gd name="connsiteX0" fmla="*/ 0 w 10186291"/>
                <a:gd name="connsiteY0" fmla="*/ 0 h 1034523"/>
                <a:gd name="connsiteX1" fmla="*/ 10186291 w 10186291"/>
                <a:gd name="connsiteY1" fmla="*/ 0 h 1034523"/>
                <a:gd name="connsiteX2" fmla="*/ 10186291 w 10186291"/>
                <a:gd name="connsiteY2" fmla="*/ 1034523 h 1034523"/>
                <a:gd name="connsiteX3" fmla="*/ 0 w 10186291"/>
                <a:gd name="connsiteY3" fmla="*/ 1034523 h 1034523"/>
                <a:gd name="connsiteX4" fmla="*/ 0 w 10186291"/>
                <a:gd name="connsiteY4" fmla="*/ 0 h 10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6291" h="1034523">
                  <a:moveTo>
                    <a:pt x="0" y="0"/>
                  </a:moveTo>
                  <a:lnTo>
                    <a:pt x="10186291" y="0"/>
                  </a:lnTo>
                  <a:lnTo>
                    <a:pt x="10186291" y="1034523"/>
                  </a:lnTo>
                  <a:lnTo>
                    <a:pt x="0" y="1034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6C00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1153" tIns="35560" rIns="35560" bIns="35560" numCol="1" spcCol="1270" anchor="ctr" anchorCtr="0"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800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Mechanisms to encourage the translation of research into impacts beyond academia are </a:t>
              </a:r>
              <a:r>
                <a:rPr lang="en-AU" sz="1800" b="1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effective and integrated. </a:t>
              </a:r>
              <a:endParaRPr lang="en-AU" sz="1800" dirty="0">
                <a:effectLst/>
                <a:latin typeface="+mj-lt"/>
                <a:ea typeface="Times New Roman" panose="02020603050405020304" pitchFamily="18" charset="0"/>
                <a:cs typeface="Symbol" panose="05050102010706020507" pitchFamily="18" charset="2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800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Mechanisms for translating research </a:t>
              </a:r>
              <a:r>
                <a:rPr lang="en-AU" sz="1800" b="1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facilitated the impact</a:t>
              </a: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175926-D98F-4C37-B686-1E3248A9030E}"/>
                </a:ext>
              </a:extLst>
            </p:cNvPr>
            <p:cNvSpPr/>
            <p:nvPr/>
          </p:nvSpPr>
          <p:spPr>
            <a:xfrm>
              <a:off x="689112" y="3167269"/>
              <a:ext cx="1440000" cy="1440000"/>
            </a:xfrm>
            <a:prstGeom prst="ellipse">
              <a:avLst/>
            </a:prstGeom>
            <a:solidFill>
              <a:srgbClr val="D2AA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Medium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04CE961-E198-4FB2-A3A0-18710D274055}"/>
                </a:ext>
              </a:extLst>
            </p:cNvPr>
            <p:cNvSpPr/>
            <p:nvPr/>
          </p:nvSpPr>
          <p:spPr>
            <a:xfrm>
              <a:off x="1223235" y="4962960"/>
              <a:ext cx="10562340" cy="1034523"/>
            </a:xfrm>
            <a:custGeom>
              <a:avLst/>
              <a:gdLst>
                <a:gd name="connsiteX0" fmla="*/ 0 w 10562340"/>
                <a:gd name="connsiteY0" fmla="*/ 0 h 1034523"/>
                <a:gd name="connsiteX1" fmla="*/ 10562340 w 10562340"/>
                <a:gd name="connsiteY1" fmla="*/ 0 h 1034523"/>
                <a:gd name="connsiteX2" fmla="*/ 10562340 w 10562340"/>
                <a:gd name="connsiteY2" fmla="*/ 1034523 h 1034523"/>
                <a:gd name="connsiteX3" fmla="*/ 0 w 10562340"/>
                <a:gd name="connsiteY3" fmla="*/ 1034523 h 1034523"/>
                <a:gd name="connsiteX4" fmla="*/ 0 w 10562340"/>
                <a:gd name="connsiteY4" fmla="*/ 0 h 10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340" h="1034523">
                  <a:moveTo>
                    <a:pt x="0" y="0"/>
                  </a:moveTo>
                  <a:lnTo>
                    <a:pt x="10562340" y="0"/>
                  </a:lnTo>
                  <a:lnTo>
                    <a:pt x="10562340" y="1034523"/>
                  </a:lnTo>
                  <a:lnTo>
                    <a:pt x="0" y="1034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1153" tIns="35560" rIns="35560" bIns="35560" numCol="1" spcCol="1270" anchor="ctr" anchorCtr="0"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800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Mechanisms to encourage the translation of research into impacts beyond academia </a:t>
              </a:r>
              <a:r>
                <a:rPr lang="en-AU" sz="1800" b="1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are not effective and integrated.</a:t>
              </a:r>
              <a:endParaRPr lang="en-AU" sz="1800" dirty="0">
                <a:effectLst/>
                <a:latin typeface="+mj-lt"/>
                <a:ea typeface="Times New Roman" panose="02020603050405020304" pitchFamily="18" charset="0"/>
                <a:cs typeface="Symbol" panose="05050102010706020507" pitchFamily="18" charset="2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800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Mechanisms for translating research </a:t>
              </a:r>
              <a:r>
                <a:rPr lang="en-AU" sz="1800" b="1" dirty="0">
                  <a:effectLst/>
                  <a:latin typeface="+mj-lt"/>
                  <a:ea typeface="Times New Roman" panose="02020603050405020304" pitchFamily="18" charset="0"/>
                  <a:cs typeface="Symbol" panose="05050102010706020507" pitchFamily="18" charset="2"/>
                </a:rPr>
                <a:t>did not facilitate the impact.</a:t>
              </a:r>
              <a:endParaRPr lang="en-AU" sz="1800" dirty="0">
                <a:effectLst/>
                <a:latin typeface="+mj-lt"/>
                <a:ea typeface="Times New Roman" panose="02020603050405020304" pitchFamily="18" charset="0"/>
                <a:cs typeface="Symbol" panose="05050102010706020507" pitchFamily="18" charset="2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3D5952-F751-4E7D-A9FE-E36F56DB85CE}"/>
                </a:ext>
              </a:extLst>
            </p:cNvPr>
            <p:cNvSpPr/>
            <p:nvPr/>
          </p:nvSpPr>
          <p:spPr>
            <a:xfrm>
              <a:off x="387959" y="4805161"/>
              <a:ext cx="1440000" cy="1440000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050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D775-6269-4EF4-9770-2F61F29C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EI 2018 Engagement Rating Scale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B4CD67-7CF2-4B39-A36A-5E9194705C60}"/>
              </a:ext>
            </a:extLst>
          </p:cNvPr>
          <p:cNvGrpSpPr/>
          <p:nvPr/>
        </p:nvGrpSpPr>
        <p:grpSpPr>
          <a:xfrm>
            <a:off x="-5530712" y="418557"/>
            <a:ext cx="17316287" cy="6962795"/>
            <a:chOff x="-5530712" y="418557"/>
            <a:chExt cx="17316287" cy="6962795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9B1E6136-CAE0-4D39-A66B-2EFF204147C9}"/>
                </a:ext>
              </a:extLst>
            </p:cNvPr>
            <p:cNvSpPr/>
            <p:nvPr/>
          </p:nvSpPr>
          <p:spPr>
            <a:xfrm>
              <a:off x="-5530712" y="418557"/>
              <a:ext cx="6962795" cy="6962795"/>
            </a:xfrm>
            <a:prstGeom prst="blockArc">
              <a:avLst>
                <a:gd name="adj1" fmla="val 18900000"/>
                <a:gd name="adj2" fmla="val 2700000"/>
                <a:gd name="adj3" fmla="val 310"/>
              </a:avLst>
            </a:prstGeom>
            <a:solidFill>
              <a:srgbClr val="C00000"/>
            </a:solidFill>
            <a:ln>
              <a:solidFill>
                <a:srgbClr val="B01001"/>
              </a:solidFill>
            </a:ln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83BFBE7-739F-427A-8FE1-E7B2435E6E85}"/>
                </a:ext>
              </a:extLst>
            </p:cNvPr>
            <p:cNvSpPr/>
            <p:nvPr/>
          </p:nvSpPr>
          <p:spPr>
            <a:xfrm>
              <a:off x="997053" y="1837777"/>
              <a:ext cx="10562340" cy="1109986"/>
            </a:xfrm>
            <a:custGeom>
              <a:avLst/>
              <a:gdLst>
                <a:gd name="connsiteX0" fmla="*/ 0 w 10562340"/>
                <a:gd name="connsiteY0" fmla="*/ 0 h 1034523"/>
                <a:gd name="connsiteX1" fmla="*/ 10562340 w 10562340"/>
                <a:gd name="connsiteY1" fmla="*/ 0 h 1034523"/>
                <a:gd name="connsiteX2" fmla="*/ 10562340 w 10562340"/>
                <a:gd name="connsiteY2" fmla="*/ 1034523 h 1034523"/>
                <a:gd name="connsiteX3" fmla="*/ 0 w 10562340"/>
                <a:gd name="connsiteY3" fmla="*/ 1034523 h 1034523"/>
                <a:gd name="connsiteX4" fmla="*/ 0 w 10562340"/>
                <a:gd name="connsiteY4" fmla="*/ 0 h 10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340" h="1034523">
                  <a:moveTo>
                    <a:pt x="0" y="0"/>
                  </a:moveTo>
                  <a:lnTo>
                    <a:pt x="10562340" y="0"/>
                  </a:lnTo>
                  <a:lnTo>
                    <a:pt x="10562340" y="1034523"/>
                  </a:lnTo>
                  <a:lnTo>
                    <a:pt x="0" y="1034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B29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1153" tIns="35560" rIns="35560" bIns="35560" numCol="1" spcCol="1270" anchor="ctr" anchorCtr="0">
              <a:no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Symbol" panose="05050102010706020507" pitchFamily="18" charset="2"/>
                <a:buChar char=""/>
              </a:pPr>
              <a:r>
                <a:rPr lang="en-AU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Highly effective interaction </a:t>
              </a:r>
              <a:r>
                <a:rPr lang="en-A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between researchers and research end-users outside of academia for the mutually beneficial transfer of knowledge, technologies, methods and resources.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Symbol" panose="05050102010706020507" pitchFamily="18" charset="2"/>
                <a:buChar char=""/>
              </a:pPr>
              <a:r>
                <a:rPr lang="en-A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The engagement is </a:t>
              </a:r>
              <a:r>
                <a:rPr lang="en-AU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well integrated </a:t>
              </a:r>
              <a:r>
                <a:rPr lang="en-AU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into the development and ongoing conduct of research</a:t>
              </a:r>
              <a:r>
                <a:rPr lang="en-AU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8F4B3D-9C61-4545-94D9-1D41C2D48993}"/>
                </a:ext>
              </a:extLst>
            </p:cNvPr>
            <p:cNvSpPr/>
            <p:nvPr/>
          </p:nvSpPr>
          <p:spPr>
            <a:xfrm>
              <a:off x="387959" y="1701592"/>
              <a:ext cx="1440000" cy="1440000"/>
            </a:xfrm>
            <a:prstGeom prst="ellipse">
              <a:avLst/>
            </a:prstGeom>
            <a:solidFill>
              <a:srgbClr val="94894A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</a:t>
              </a:r>
              <a:endPara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6825B6D-CE99-4433-9C15-F5BF27FE80D0}"/>
                </a:ext>
              </a:extLst>
            </p:cNvPr>
            <p:cNvSpPr/>
            <p:nvPr/>
          </p:nvSpPr>
          <p:spPr>
            <a:xfrm>
              <a:off x="1598609" y="3335723"/>
              <a:ext cx="10186291" cy="1034523"/>
            </a:xfrm>
            <a:custGeom>
              <a:avLst/>
              <a:gdLst>
                <a:gd name="connsiteX0" fmla="*/ 0 w 10186291"/>
                <a:gd name="connsiteY0" fmla="*/ 0 h 1034523"/>
                <a:gd name="connsiteX1" fmla="*/ 10186291 w 10186291"/>
                <a:gd name="connsiteY1" fmla="*/ 0 h 1034523"/>
                <a:gd name="connsiteX2" fmla="*/ 10186291 w 10186291"/>
                <a:gd name="connsiteY2" fmla="*/ 1034523 h 1034523"/>
                <a:gd name="connsiteX3" fmla="*/ 0 w 10186291"/>
                <a:gd name="connsiteY3" fmla="*/ 1034523 h 1034523"/>
                <a:gd name="connsiteX4" fmla="*/ 0 w 10186291"/>
                <a:gd name="connsiteY4" fmla="*/ 0 h 10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6291" h="1034523">
                  <a:moveTo>
                    <a:pt x="0" y="0"/>
                  </a:moveTo>
                  <a:lnTo>
                    <a:pt x="10186291" y="0"/>
                  </a:lnTo>
                  <a:lnTo>
                    <a:pt x="10186291" y="1034523"/>
                  </a:lnTo>
                  <a:lnTo>
                    <a:pt x="0" y="1034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6C00"/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1153" tIns="35560" rIns="35560" bIns="35560" numCol="1" spcCol="1270" anchor="ctr" anchorCtr="0">
              <a:noAutofit/>
            </a:bodyPr>
            <a:lstStyle/>
            <a:p>
              <a:pPr marL="57150" marR="0" lvl="1" indent="-57150" algn="l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AU" sz="18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Effective interactions </a:t>
              </a:r>
              <a:r>
                <a:rPr lang="en-A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between researchers and research end-users outside of academia </a:t>
              </a:r>
            </a:p>
            <a:p>
              <a:pPr marL="57150" marR="0" lvl="1" indent="-57150" algn="l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A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Engagement is </a:t>
              </a:r>
              <a:r>
                <a:rPr lang="en-AU" sz="18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incorporated</a:t>
              </a:r>
              <a:r>
                <a:rPr lang="en-A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into relevant parts of the research process or is improving</a:t>
              </a:r>
              <a:endPara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175926-D98F-4C37-B686-1E3248A9030E}"/>
                </a:ext>
              </a:extLst>
            </p:cNvPr>
            <p:cNvSpPr/>
            <p:nvPr/>
          </p:nvSpPr>
          <p:spPr>
            <a:xfrm>
              <a:off x="689112" y="3167269"/>
              <a:ext cx="1440000" cy="1440000"/>
            </a:xfrm>
            <a:prstGeom prst="ellipse">
              <a:avLst/>
            </a:prstGeom>
            <a:solidFill>
              <a:srgbClr val="D2AA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Medium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04CE961-E198-4FB2-A3A0-18710D274055}"/>
                </a:ext>
              </a:extLst>
            </p:cNvPr>
            <p:cNvSpPr/>
            <p:nvPr/>
          </p:nvSpPr>
          <p:spPr>
            <a:xfrm>
              <a:off x="1223235" y="4962960"/>
              <a:ext cx="10562340" cy="1034523"/>
            </a:xfrm>
            <a:custGeom>
              <a:avLst/>
              <a:gdLst>
                <a:gd name="connsiteX0" fmla="*/ 0 w 10562340"/>
                <a:gd name="connsiteY0" fmla="*/ 0 h 1034523"/>
                <a:gd name="connsiteX1" fmla="*/ 10562340 w 10562340"/>
                <a:gd name="connsiteY1" fmla="*/ 0 h 1034523"/>
                <a:gd name="connsiteX2" fmla="*/ 10562340 w 10562340"/>
                <a:gd name="connsiteY2" fmla="*/ 1034523 h 1034523"/>
                <a:gd name="connsiteX3" fmla="*/ 0 w 10562340"/>
                <a:gd name="connsiteY3" fmla="*/ 1034523 h 1034523"/>
                <a:gd name="connsiteX4" fmla="*/ 0 w 10562340"/>
                <a:gd name="connsiteY4" fmla="*/ 0 h 10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340" h="1034523">
                  <a:moveTo>
                    <a:pt x="0" y="0"/>
                  </a:moveTo>
                  <a:lnTo>
                    <a:pt x="10562340" y="0"/>
                  </a:lnTo>
                  <a:lnTo>
                    <a:pt x="10562340" y="1034523"/>
                  </a:lnTo>
                  <a:lnTo>
                    <a:pt x="0" y="1034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1153" tIns="35560" rIns="35560" bIns="35560" numCol="1" spcCol="1270" anchor="ctr" anchorCtr="0">
              <a:noAutofit/>
            </a:bodyPr>
            <a:lstStyle/>
            <a:p>
              <a:pPr marL="57150" marR="0" lvl="1" indent="-57150" algn="l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AU" sz="18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Little or no effective interactions </a:t>
              </a:r>
              <a:r>
                <a:rPr lang="en-A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between researchers and research end-users outside of academia </a:t>
              </a:r>
            </a:p>
            <a:p>
              <a:pPr marL="57150" marR="0" lvl="1" indent="-57150" algn="l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AU" sz="18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Little or no evidence </a:t>
              </a:r>
              <a:r>
                <a:rPr lang="en-A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that research engagement is incorporated into the research process or is being developed</a:t>
              </a:r>
              <a:endPara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3D5952-F751-4E7D-A9FE-E36F56DB85CE}"/>
                </a:ext>
              </a:extLst>
            </p:cNvPr>
            <p:cNvSpPr/>
            <p:nvPr/>
          </p:nvSpPr>
          <p:spPr>
            <a:xfrm>
              <a:off x="387959" y="4805161"/>
              <a:ext cx="1440000" cy="1440000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28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5C4833-3B60-4CA7-8B38-DC32F005B6BF}"/>
              </a:ext>
            </a:extLst>
          </p:cNvPr>
          <p:cNvSpPr/>
          <p:nvPr/>
        </p:nvSpPr>
        <p:spPr>
          <a:xfrm>
            <a:off x="1067638" y="1619928"/>
            <a:ext cx="10056724" cy="45673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46EDB-40E0-4DC7-95F4-3C3BC79C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will you get out of this 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348C-93F7-4032-A0D6-5F145C65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627" y="1786360"/>
            <a:ext cx="9569034" cy="452913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What we will give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 detailed example of a national impact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Insights about what works, what doesn’t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Key questions to consider</a:t>
            </a:r>
          </a:p>
          <a:p>
            <a:endParaRPr lang="en-AU" dirty="0"/>
          </a:p>
          <a:p>
            <a:r>
              <a:rPr lang="en-AU" dirty="0"/>
              <a:t>What you will give yourselves and each other: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own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own insights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Your own questions</a:t>
            </a:r>
          </a:p>
        </p:txBody>
      </p:sp>
    </p:spTree>
    <p:extLst>
      <p:ext uri="{BB962C8B-B14F-4D97-AF65-F5344CB8AC3E}">
        <p14:creationId xmlns:p14="http://schemas.microsoft.com/office/powerpoint/2010/main" val="40865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07B316-1AD0-4CFB-A894-78C3C328BDB5}"/>
              </a:ext>
            </a:extLst>
          </p:cNvPr>
          <p:cNvSpPr/>
          <p:nvPr/>
        </p:nvSpPr>
        <p:spPr>
          <a:xfrm>
            <a:off x="1081007" y="2142930"/>
            <a:ext cx="10029986" cy="29131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5745-CA06-44D6-A3F9-26AB62C5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56" y="2918011"/>
            <a:ext cx="9983537" cy="3285519"/>
          </a:xfrm>
        </p:spPr>
        <p:txBody>
          <a:bodyPr>
            <a:normAutofit/>
          </a:bodyPr>
          <a:lstStyle/>
          <a:p>
            <a:pPr algn="ctr"/>
            <a:r>
              <a:rPr lang="en-AU" sz="4400" dirty="0"/>
              <a:t>What were the outcomes of assessment?</a:t>
            </a:r>
          </a:p>
        </p:txBody>
      </p:sp>
    </p:spTree>
    <p:extLst>
      <p:ext uri="{BB962C8B-B14F-4D97-AF65-F5344CB8AC3E}">
        <p14:creationId xmlns:p14="http://schemas.microsoft.com/office/powerpoint/2010/main" val="1296828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35943-DF24-44CE-B5EF-E1D756BF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ERA and EI Outcomes Published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80505" y="1523996"/>
            <a:ext cx="10017117" cy="4905833"/>
            <a:chOff x="530225" y="1074053"/>
            <a:chExt cx="11188312" cy="5479420"/>
          </a:xfrm>
        </p:grpSpPr>
        <p:pic>
          <p:nvPicPr>
            <p:cNvPr id="8" name="Picture 7"/>
            <p:cNvPicPr/>
            <p:nvPr/>
          </p:nvPicPr>
          <p:blipFill rotWithShape="1">
            <a:blip r:embed="rId3"/>
            <a:srcRect l="9930" r="58124"/>
            <a:stretch/>
          </p:blipFill>
          <p:spPr>
            <a:xfrm>
              <a:off x="7905760" y="1074053"/>
              <a:ext cx="1677014" cy="25530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r="63600"/>
            <a:stretch/>
          </p:blipFill>
          <p:spPr>
            <a:xfrm>
              <a:off x="8975759" y="2541189"/>
              <a:ext cx="1677600" cy="26540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225" y="1074053"/>
              <a:ext cx="7143750" cy="42100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40937" y="4141733"/>
              <a:ext cx="1677600" cy="2411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8261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82" y="1176570"/>
            <a:ext cx="9983537" cy="597399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EI 2018 Ratings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All universities</a:t>
            </a:r>
            <a:endParaRPr lang="en-AU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225" y="5513070"/>
            <a:ext cx="1447800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495" y="5513070"/>
            <a:ext cx="144780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061" y="5513069"/>
            <a:ext cx="1447800" cy="390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0925" y="5866765"/>
            <a:ext cx="156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34%     51%    15%  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9945" y="5866764"/>
            <a:ext cx="156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25%     51%    24%  </a:t>
            </a:r>
            <a:endParaRPr lang="en-AU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" y="1929653"/>
            <a:ext cx="3438525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900" y="1929653"/>
            <a:ext cx="3676650" cy="3657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3062" y="1954847"/>
            <a:ext cx="3914775" cy="3381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93061" y="5866763"/>
            <a:ext cx="156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43%     44%    12%  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025293" y="6528234"/>
            <a:ext cx="311701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i="1" dirty="0"/>
              <a:t>Percentages may not total 100 due to rounding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40632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dirty="0">
                <a:solidFill>
                  <a:schemeClr val="tx1"/>
                </a:solidFill>
                <a:latin typeface="+mj-lt"/>
              </a:rPr>
            </a:br>
            <a:br>
              <a:rPr lang="en-US" dirty="0">
                <a:solidFill>
                  <a:schemeClr val="tx1"/>
                </a:solidFill>
                <a:latin typeface="+mj-lt"/>
              </a:rPr>
            </a:br>
            <a:br>
              <a:rPr lang="en-US" dirty="0">
                <a:solidFill>
                  <a:schemeClr val="tx1"/>
                </a:solidFill>
                <a:latin typeface="+mj-lt"/>
              </a:rPr>
            </a:br>
            <a:br>
              <a:rPr lang="en-US" dirty="0">
                <a:solidFill>
                  <a:schemeClr val="tx1"/>
                </a:solidFill>
                <a:latin typeface="+mj-lt"/>
              </a:rPr>
            </a:b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latin typeface="+mj-lt"/>
              </a:rPr>
              <a:t>Insights from EI 2018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br>
              <a:rPr lang="en-US" dirty="0">
                <a:solidFill>
                  <a:schemeClr val="tx1"/>
                </a:solidFill>
                <a:latin typeface="+mj-lt"/>
              </a:rPr>
            </a:br>
            <a:br>
              <a:rPr lang="en-US" dirty="0">
                <a:solidFill>
                  <a:schemeClr val="tx1"/>
                </a:solidFill>
                <a:latin typeface="+mj-lt"/>
              </a:rPr>
            </a:br>
            <a:br>
              <a:rPr lang="en-US" dirty="0">
                <a:solidFill>
                  <a:schemeClr val="tx1"/>
                </a:solidFill>
                <a:latin typeface="+mj-lt"/>
              </a:rPr>
            </a:br>
            <a:endParaRPr lang="en-A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Content Placeholder 7" descr="Hands Together Wallpaper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40" y="2161309"/>
            <a:ext cx="3240786" cy="2162244"/>
          </a:xfrm>
        </p:spPr>
      </p:pic>
      <p:pic>
        <p:nvPicPr>
          <p:cNvPr id="6" name="Picture 5" descr="Papakolea Beach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05117"/>
            <a:ext cx="3186399" cy="2114610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609600" y="3832826"/>
            <a:ext cx="3186399" cy="695214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Many pathways to impact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8694860" y="4323553"/>
            <a:ext cx="3215366" cy="695214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Many types of collaborations</a:t>
            </a:r>
          </a:p>
        </p:txBody>
      </p:sp>
      <p:pic>
        <p:nvPicPr>
          <p:cNvPr id="10" name="Picture 9" descr="&quot;Water in agriculture&quot; - Tell others about the value of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86" y="3020433"/>
            <a:ext cx="3215366" cy="2143188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4638086" y="5106076"/>
            <a:ext cx="3215366" cy="1216625"/>
          </a:xfrm>
          <a:prstGeom prst="flowChartProcess">
            <a:avLst/>
          </a:prstGeom>
          <a:solidFill>
            <a:srgbClr val="071F8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Impact occurring in many research areas and in different ways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95317" y="6485797"/>
            <a:ext cx="285809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AU" sz="1200" i="1" dirty="0"/>
              <a:t>Image source: </a:t>
            </a:r>
            <a:r>
              <a:rPr lang="en-US" sz="1200" i="1" dirty="0"/>
              <a:t>creative commons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9802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92061F-AD09-4FB9-875E-872000E2224E}"/>
              </a:ext>
            </a:extLst>
          </p:cNvPr>
          <p:cNvSpPr/>
          <p:nvPr/>
        </p:nvSpPr>
        <p:spPr>
          <a:xfrm>
            <a:off x="1035698" y="2162385"/>
            <a:ext cx="10088664" cy="29131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5A4A2-DCDA-48C9-9936-18ED522F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29" y="966546"/>
            <a:ext cx="9983537" cy="597399"/>
          </a:xfrm>
        </p:spPr>
        <p:txBody>
          <a:bodyPr>
            <a:normAutofit fontScale="90000"/>
          </a:bodyPr>
          <a:lstStyle/>
          <a:p>
            <a:pPr algn="l"/>
            <a:endParaRPr lang="en-GB" b="0" dirty="0">
              <a:ea typeface="+mn-lt"/>
              <a:cs typeface="+mn-lt"/>
            </a:endParaRPr>
          </a:p>
          <a:p>
            <a:r>
              <a:rPr lang="en-GB" dirty="0">
                <a:cs typeface="Arial"/>
              </a:rPr>
              <a:t>What worked?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E75F0-70B6-46CF-8B62-7FC3BAB4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0" y="2608248"/>
            <a:ext cx="9983537" cy="45291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cs typeface="Arial"/>
            </a:endParaRPr>
          </a:p>
          <a:p>
            <a:pPr algn="ctr"/>
            <a:r>
              <a:rPr lang="en-GB" sz="4000" dirty="0">
                <a:cs typeface="Arial"/>
              </a:rPr>
              <a:t>What themes were common to impact studies that received a high rating?</a:t>
            </a:r>
          </a:p>
        </p:txBody>
      </p:sp>
    </p:spTree>
    <p:extLst>
      <p:ext uri="{BB962C8B-B14F-4D97-AF65-F5344CB8AC3E}">
        <p14:creationId xmlns:p14="http://schemas.microsoft.com/office/powerpoint/2010/main" val="424965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54164890"/>
              </p:ext>
            </p:extLst>
          </p:nvPr>
        </p:nvGraphicFramePr>
        <p:xfrm>
          <a:off x="6096000" y="2641578"/>
          <a:ext cx="8335641" cy="386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825" y="1412983"/>
            <a:ext cx="9983537" cy="5973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dirty="0">
                <a:solidFill>
                  <a:srgbClr val="00172F"/>
                </a:solidFill>
                <a:latin typeface="+mj-lt"/>
              </a:rPr>
              <a:t>Examples of key mechanisms from high rated submissions</a:t>
            </a:r>
            <a:br>
              <a:rPr lang="en-US" sz="2100" dirty="0">
                <a:latin typeface="+mj-lt"/>
              </a:rPr>
            </a:br>
            <a:r>
              <a:rPr lang="en-US" sz="2400" dirty="0">
                <a:latin typeface="+mj-lt"/>
              </a:rPr>
              <a:t>Engagement                                         Approach to Impact</a:t>
            </a:r>
            <a:endParaRPr lang="en-AU" sz="2400" dirty="0"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8871784"/>
              </p:ext>
            </p:extLst>
          </p:nvPr>
        </p:nvGraphicFramePr>
        <p:xfrm>
          <a:off x="1617306" y="2641578"/>
          <a:ext cx="4777273" cy="402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6807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0825" y="910562"/>
            <a:ext cx="9983537" cy="5973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High rated Engagement examples- common themes</a:t>
            </a:r>
            <a:endParaRPr lang="en-AU" sz="2800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1945090"/>
              </p:ext>
            </p:extLst>
          </p:nvPr>
        </p:nvGraphicFramePr>
        <p:xfrm>
          <a:off x="757981" y="1507961"/>
          <a:ext cx="10676037" cy="514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1F894E7-6FF4-4C05-92FF-24EB61C97367}"/>
              </a:ext>
            </a:extLst>
          </p:cNvPr>
          <p:cNvSpPr/>
          <p:nvPr/>
        </p:nvSpPr>
        <p:spPr>
          <a:xfrm>
            <a:off x="2266634" y="1507961"/>
            <a:ext cx="1051287" cy="10512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62007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0825" y="910562"/>
            <a:ext cx="9983537" cy="5973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High rated impact and approach to studies - common themes</a:t>
            </a:r>
            <a:endParaRPr lang="en-AU" sz="2800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927382"/>
              </p:ext>
            </p:extLst>
          </p:nvPr>
        </p:nvGraphicFramePr>
        <p:xfrm>
          <a:off x="757981" y="1507961"/>
          <a:ext cx="10676037" cy="514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310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06952F-7EB9-4276-9043-7E05CFDD1886}"/>
              </a:ext>
            </a:extLst>
          </p:cNvPr>
          <p:cNvSpPr/>
          <p:nvPr/>
        </p:nvSpPr>
        <p:spPr>
          <a:xfrm>
            <a:off x="1067638" y="2173732"/>
            <a:ext cx="10056724" cy="29131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FD543-5B39-4448-B299-7562EFCE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31" y="1173766"/>
            <a:ext cx="9983537" cy="597399"/>
          </a:xfrm>
        </p:spPr>
        <p:txBody>
          <a:bodyPr/>
          <a:lstStyle/>
          <a:p>
            <a:r>
              <a:rPr lang="en-GB" dirty="0">
                <a:cs typeface="Arial"/>
              </a:rPr>
              <a:t>What didn't work?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61B8-D4D1-4989-A05E-E9F496A0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25" y="3046815"/>
            <a:ext cx="9983537" cy="3637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4400" dirty="0">
                <a:cs typeface="Arial"/>
              </a:rPr>
              <a:t>What themes were common to impact studies that received a low rating?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679232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0825" y="910562"/>
            <a:ext cx="9983537" cy="5973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Low rated impact studies - common themes</a:t>
            </a:r>
            <a:endParaRPr lang="en-AU" sz="2800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242019"/>
              </p:ext>
            </p:extLst>
          </p:nvPr>
        </p:nvGraphicFramePr>
        <p:xfrm>
          <a:off x="813965" y="1759888"/>
          <a:ext cx="9983537" cy="4547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867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6119-6540-4BFE-A41C-E3B366D8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will we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0F262-97F2-4928-9F49-16DEB8DD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1" y="2075609"/>
            <a:ext cx="9983537" cy="4529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We’ll talk…</a:t>
            </a:r>
            <a:endParaRPr lang="en-AU" dirty="0">
              <a:cs typeface="Arial"/>
            </a:endParaRPr>
          </a:p>
          <a:p>
            <a:pPr marL="1142365" lvl="1" indent="-457200">
              <a:buFont typeface="Courier New" panose="02070309020205020404" pitchFamily="49" charset="0"/>
              <a:buChar char="o"/>
            </a:pPr>
            <a:r>
              <a:rPr lang="en-AU" sz="2200" dirty="0"/>
              <a:t>Please ask questions along the way</a:t>
            </a:r>
            <a:endParaRPr lang="en-AU" sz="22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Breakout sessions</a:t>
            </a:r>
          </a:p>
          <a:p>
            <a:pPr marL="1142365" lvl="1" indent="-457200">
              <a:buFont typeface="Courier New" panose="02070309020205020404" pitchFamily="49" charset="0"/>
              <a:buChar char="o"/>
            </a:pPr>
            <a:r>
              <a:rPr lang="en-AU" sz="2200" dirty="0"/>
              <a:t>consider key questions</a:t>
            </a:r>
            <a:endParaRPr lang="en-AU" sz="2200" dirty="0">
              <a:cs typeface="Arial"/>
            </a:endParaRPr>
          </a:p>
          <a:p>
            <a:pPr marL="1142365" lvl="1" indent="-457200">
              <a:buFont typeface="Courier New" panose="02070309020205020404" pitchFamily="49" charset="0"/>
              <a:buChar char="o"/>
            </a:pPr>
            <a:r>
              <a:rPr lang="en-AU" sz="2200" dirty="0"/>
              <a:t>report back</a:t>
            </a:r>
            <a:endParaRPr lang="en-AU" sz="22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Be prepared to be a spokesperson!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We’ll reflect and summarise</a:t>
            </a:r>
          </a:p>
        </p:txBody>
      </p:sp>
    </p:spTree>
    <p:extLst>
      <p:ext uri="{BB962C8B-B14F-4D97-AF65-F5344CB8AC3E}">
        <p14:creationId xmlns:p14="http://schemas.microsoft.com/office/powerpoint/2010/main" val="4090637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5601" y="910562"/>
            <a:ext cx="11509998" cy="5973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Low rated approach to impact - common themes</a:t>
            </a:r>
            <a:endParaRPr lang="en-AU" sz="2800" dirty="0">
              <a:latin typeface="+mj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A40A30-643F-499A-ACDB-93A817DF80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41959"/>
              </p:ext>
            </p:extLst>
          </p:nvPr>
        </p:nvGraphicFramePr>
        <p:xfrm>
          <a:off x="851288" y="1843863"/>
          <a:ext cx="9738957" cy="443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77852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36C0-F2EE-4A03-A7A8-BA8BF3B5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Break-out Session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605C-064F-4F5B-BBE7-B22CA46D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1" y="2010295"/>
            <a:ext cx="9983537" cy="4529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Break into </a:t>
            </a:r>
            <a:r>
              <a:rPr lang="en-AU" u="sng" dirty="0"/>
              <a:t>3 groups</a:t>
            </a:r>
          </a:p>
          <a:p>
            <a:endParaRPr lang="en-AU" dirty="0"/>
          </a:p>
          <a:p>
            <a:r>
              <a:rPr lang="en-AU" u="sng" dirty="0"/>
              <a:t>15 minutes </a:t>
            </a:r>
            <a:r>
              <a:rPr lang="en-AU" dirty="0"/>
              <a:t>discussion</a:t>
            </a:r>
          </a:p>
          <a:p>
            <a:endParaRPr lang="en-AU" dirty="0"/>
          </a:p>
          <a:p>
            <a:r>
              <a:rPr lang="en-AU" dirty="0"/>
              <a:t>Report 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u="sng" dirty="0"/>
              <a:t>one spokesperson </a:t>
            </a:r>
            <a:r>
              <a:rPr lang="en-AU" dirty="0"/>
              <a:t>for each group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u="sng" dirty="0"/>
              <a:t>five-minute </a:t>
            </a:r>
            <a:r>
              <a:rPr lang="en-AU" dirty="0"/>
              <a:t>summary for each</a:t>
            </a:r>
            <a:endParaRPr lang="en-A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519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2F4A-2312-47B0-B1D0-8BAB73CE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session 2 – b</a:t>
            </a:r>
            <a:r>
              <a:rPr lang="en-GB" dirty="0">
                <a:cs typeface="Arial"/>
              </a:rPr>
              <a:t>ack to the six </a:t>
            </a:r>
            <a:r>
              <a:rPr lang="en-GB">
                <a:cs typeface="Arial"/>
              </a:rPr>
              <a:t>‘</a:t>
            </a:r>
            <a:r>
              <a:rPr lang="en-GB" dirty="0">
                <a:cs typeface="Arial"/>
              </a:rPr>
              <a:t>A’s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209F-ECBF-4753-B7CD-D31EF7EA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829" y="1674393"/>
            <a:ext cx="9983537" cy="41197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Arial"/>
              </a:rPr>
              <a:t>*</a:t>
            </a:r>
            <a:endParaRPr lang="en-GB" dirty="0">
              <a:cs typeface="Arial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5A00B8-9AA0-4F3D-BF71-2010537E4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12532"/>
              </p:ext>
            </p:extLst>
          </p:nvPr>
        </p:nvGraphicFramePr>
        <p:xfrm>
          <a:off x="1137313" y="1683224"/>
          <a:ext cx="996621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880">
                  <a:extLst>
                    <a:ext uri="{9D8B030D-6E8A-4147-A177-3AD203B41FA5}">
                      <a16:colId xmlns:a16="http://schemas.microsoft.com/office/drawing/2014/main" val="3118812561"/>
                    </a:ext>
                  </a:extLst>
                </a:gridCol>
                <a:gridCol w="6965337">
                  <a:extLst>
                    <a:ext uri="{9D8B030D-6E8A-4147-A177-3AD203B41FA5}">
                      <a16:colId xmlns:a16="http://schemas.microsoft.com/office/drawing/2014/main" val="2469532937"/>
                    </a:ext>
                  </a:extLst>
                </a:gridCol>
              </a:tblGrid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Six 'A's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590922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>
                          <a:latin typeface="Arial"/>
                        </a:rPr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Arial"/>
                        </a:rPr>
                        <a:t>To understand why, how and whether research is effective, and how it can be better supported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63295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Advocacy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To demonstrate the benefits of supporting research, and enhance the understanding of research and its processes </a:t>
                      </a:r>
                      <a:r>
                        <a:rPr lang="en-GB"/>
                        <a:t>among policymakers and the public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673733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Allocation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To determine how to distribute funding across the research system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034929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Accountability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To evidence that money and other resources have been used efficiently and effectively, and to hold stakeholders to account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891857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Acclaim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To compare and recognise the value of higher education institutions and the research conducted within them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880275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Adaptation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Arial"/>
                        </a:rPr>
                        <a:t>To steer change in organisational structures, behaviours and cultures, and research activites and priorities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8898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0E8760A-5FAA-4313-8B9A-2F22B651910D}"/>
              </a:ext>
            </a:extLst>
          </p:cNvPr>
          <p:cNvSpPr txBox="1">
            <a:spLocks/>
          </p:cNvSpPr>
          <p:nvPr/>
        </p:nvSpPr>
        <p:spPr>
          <a:xfrm>
            <a:off x="526942" y="6064727"/>
            <a:ext cx="10941804" cy="597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002347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AU" sz="1800" b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 - Measuring research: A guide to research evaluation frameworks and tools</a:t>
            </a:r>
            <a:endParaRPr lang="en-GB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49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36C0-F2EE-4A03-A7A8-BA8BF3B5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Break-out Session 2 –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605C-064F-4F5B-BBE7-B22CA46D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50" y="1991634"/>
            <a:ext cx="9983537" cy="4529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Which of the six ‘A’s should be most prominent for research assessment in your impact eco-system?</a:t>
            </a:r>
          </a:p>
          <a:p>
            <a:endParaRPr lang="en-AU" dirty="0"/>
          </a:p>
          <a:p>
            <a:r>
              <a:rPr lang="en-AU" dirty="0"/>
              <a:t>How does this affect the practical choices of assessment for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What you assess – level, unit of assessment, definitions?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How you assess – expert panels, rating scale?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What outcomes you expect – performance, behaviours?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What other factors should you consider?</a:t>
            </a:r>
          </a:p>
        </p:txBody>
      </p:sp>
    </p:spTree>
    <p:extLst>
      <p:ext uri="{BB962C8B-B14F-4D97-AF65-F5344CB8AC3E}">
        <p14:creationId xmlns:p14="http://schemas.microsoft.com/office/powerpoint/2010/main" val="3408386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FB8DDC-0322-444D-AF58-0197FC1C50CF}"/>
              </a:ext>
            </a:extLst>
          </p:cNvPr>
          <p:cNvSpPr/>
          <p:nvPr/>
        </p:nvSpPr>
        <p:spPr>
          <a:xfrm>
            <a:off x="1054359" y="2159629"/>
            <a:ext cx="10114384" cy="29131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Title 3">
            <a:extLst>
              <a:ext uri="{FF2B5EF4-FFF2-40B4-BE49-F238E27FC236}">
                <a16:creationId xmlns:a16="http://schemas.microsoft.com/office/drawing/2014/main" id="{86E7749A-43F3-45A1-BD53-A08C17DBD714}"/>
              </a:ext>
            </a:extLst>
          </p:cNvPr>
          <p:cNvSpPr txBox="1">
            <a:spLocks/>
          </p:cNvSpPr>
          <p:nvPr/>
        </p:nvSpPr>
        <p:spPr>
          <a:xfrm>
            <a:off x="520076" y="2643095"/>
            <a:ext cx="10992619" cy="1946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002347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dirty="0">
                <a:cs typeface="Arial"/>
              </a:rPr>
              <a:t>Bringing it back to the eco-system</a:t>
            </a:r>
            <a:endParaRPr lang="en-GB" sz="4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375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/>
              </a:rPr>
              <a:t>Two approaches to research assessment</a:t>
            </a:r>
            <a:endParaRPr lang="en-AU" dirty="0">
              <a:cs typeface="Arial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FED7F8-919E-4EE2-B004-B28B6E1240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7125" y="1674813"/>
          <a:ext cx="9983788" cy="452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4000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ERA drives change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086143"/>
              </p:ext>
            </p:extLst>
          </p:nvPr>
        </p:nvGraphicFramePr>
        <p:xfrm>
          <a:off x="600155" y="2132013"/>
          <a:ext cx="10524207" cy="452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6590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/>
              </a:rPr>
              <a:t>How EI drives change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442386"/>
              </p:ext>
            </p:extLst>
          </p:nvPr>
        </p:nvGraphicFramePr>
        <p:xfrm>
          <a:off x="600155" y="2132013"/>
          <a:ext cx="10524207" cy="452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4927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910562"/>
            <a:ext cx="11954933" cy="597399"/>
          </a:xfrm>
        </p:spPr>
        <p:txBody>
          <a:bodyPr>
            <a:noAutofit/>
          </a:bodyPr>
          <a:lstStyle/>
          <a:p>
            <a:r>
              <a:rPr lang="en-AU" dirty="0">
                <a:cs typeface="Arial"/>
              </a:rPr>
              <a:t>Value of ERA and EI</a:t>
            </a:r>
          </a:p>
        </p:txBody>
      </p:sp>
      <p:sp>
        <p:nvSpPr>
          <p:cNvPr id="5" name="Rectangle 4"/>
          <p:cNvSpPr/>
          <p:nvPr/>
        </p:nvSpPr>
        <p:spPr>
          <a:xfrm>
            <a:off x="948688" y="1712288"/>
            <a:ext cx="108638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Focus universities and researchers on research quality and 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on research that has direct impacts on the economy, society, environment and culture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948688" y="2504779"/>
            <a:ext cx="7045314" cy="485665"/>
          </a:xfrm>
          <a:prstGeom prst="rect">
            <a:avLst/>
          </a:prstGeom>
        </p:spPr>
        <p:txBody>
          <a:bodyPr vert="horz" lIns="104282" tIns="52141" rIns="104282" bIns="5214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68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uses and users include: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87761178"/>
              </p:ext>
            </p:extLst>
          </p:nvPr>
        </p:nvGraphicFramePr>
        <p:xfrm>
          <a:off x="-849850" y="3071981"/>
          <a:ext cx="12191999" cy="345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773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C906-8EEA-40AC-94A2-1F5AF62B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Bringing it back to the eco-system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4B8443-93F1-44CD-BBC9-591ACA4C3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016704"/>
              </p:ext>
            </p:extLst>
          </p:nvPr>
        </p:nvGraphicFramePr>
        <p:xfrm>
          <a:off x="1127125" y="1674813"/>
          <a:ext cx="9983788" cy="506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894">
                  <a:extLst>
                    <a:ext uri="{9D8B030D-6E8A-4147-A177-3AD203B41FA5}">
                      <a16:colId xmlns:a16="http://schemas.microsoft.com/office/drawing/2014/main" val="1898700020"/>
                    </a:ext>
                  </a:extLst>
                </a:gridCol>
                <a:gridCol w="4991894">
                  <a:extLst>
                    <a:ext uri="{9D8B030D-6E8A-4147-A177-3AD203B41FA5}">
                      <a16:colId xmlns:a16="http://schemas.microsoft.com/office/drawing/2014/main" val="3222936348"/>
                    </a:ext>
                  </a:extLst>
                </a:gridCol>
              </a:tblGrid>
              <a:tr h="705429">
                <a:tc>
                  <a:txBody>
                    <a:bodyPr/>
                    <a:lstStyle/>
                    <a:p>
                      <a:r>
                        <a:rPr lang="en-GB"/>
                        <a:t>Key features of the Australian eco-system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Key features Engagement and Impact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49343"/>
                  </a:ext>
                </a:extLst>
              </a:tr>
              <a:tr h="1007756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dirty="0"/>
                        <a:t>Most research conducted by universities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dirty="0"/>
                        <a:t>Government provides significant proportion of funding to universities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dirty="0"/>
                        <a:t>Focus of assessment is universities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20460"/>
                  </a:ext>
                </a:extLst>
              </a:tr>
              <a:tr h="1310082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A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 has lower levels of engagement than some comparable countries 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A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government programs aim to encourage engagement and impact across the social, environmental, economic and cultural sectors.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/>
                        <a:t>Assessment helps focus university behaviour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/>
                        <a:t>Assessment captures broad range of impacts across all disciplines and sectors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/>
                        <a:t>Narrative assessment is prominent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272266"/>
                  </a:ext>
                </a:extLst>
              </a:tr>
              <a:tr h="1612409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/>
                        <a:t>Australian Government funds university research across all disciplines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/>
                        <a:t>Universities already collect and report data to government by discipline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/>
                        <a:t>ERA and EI are companion exercises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/>
                        <a:t>Unit of assessment is the research discipline at the university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/>
                        <a:t>Quality (through ERA), engagement and impact are assessed separately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83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93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DBEF8F-CB04-4E72-A893-A4BFE66C90BA}"/>
              </a:ext>
            </a:extLst>
          </p:cNvPr>
          <p:cNvSpPr/>
          <p:nvPr/>
        </p:nvSpPr>
        <p:spPr>
          <a:xfrm>
            <a:off x="1048139" y="2136710"/>
            <a:ext cx="10095722" cy="290290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>
                <a:solidFill>
                  <a:schemeClr val="tx1"/>
                </a:solidFill>
              </a:rPr>
              <a:t>Let’s get started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7514682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CD46-3BF2-456F-9DEB-32C58E2C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Arial"/>
              </a:rPr>
              <a:t>Bringing it back to the eco-system – 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56F9E-1DA9-4EC8-A402-00D2588CD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What does your eco-system for successful research impact look like?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How does this change your approach to </a:t>
            </a:r>
            <a:r>
              <a:rPr lang="en-GB">
                <a:cs typeface="Arial"/>
              </a:rPr>
              <a:t>impact assessment</a:t>
            </a:r>
            <a:r>
              <a:rPr lang="en-GB" dirty="0">
                <a:cs typeface="Arial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How would you measure success for your assessment system?</a:t>
            </a:r>
          </a:p>
        </p:txBody>
      </p:sp>
    </p:spTree>
    <p:extLst>
      <p:ext uri="{BB962C8B-B14F-4D97-AF65-F5344CB8AC3E}">
        <p14:creationId xmlns:p14="http://schemas.microsoft.com/office/powerpoint/2010/main" val="3653577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>
                <a:solidFill>
                  <a:srgbClr val="002347"/>
                </a:solidFill>
                <a:latin typeface="+mj-lt"/>
              </a:rPr>
              <a:t>Thank you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254ED2-7816-4BAE-8A78-760F5A043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AU" dirty="0"/>
              <a:t>Questions:</a:t>
            </a:r>
          </a:p>
          <a:p>
            <a:pPr algn="ctr"/>
            <a:r>
              <a:rPr lang="en-AU" dirty="0">
                <a:hlinkClick r:id="rId3"/>
              </a:rPr>
              <a:t>ARC-EI@arc.gov.au</a:t>
            </a:r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r>
              <a:rPr lang="en-AU" dirty="0">
                <a:hlinkClick r:id="rId4"/>
              </a:rPr>
              <a:t>www.arc.gov.au</a:t>
            </a:r>
            <a:endParaRPr lang="en-AU" dirty="0"/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71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AC2655-1B05-4F57-8D6C-64ABE57729D6}"/>
              </a:ext>
            </a:extLst>
          </p:cNvPr>
          <p:cNvSpPr/>
          <p:nvPr/>
        </p:nvSpPr>
        <p:spPr>
          <a:xfrm>
            <a:off x="1029477" y="2131068"/>
            <a:ext cx="10133045" cy="29131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D0A5-77FD-4574-BC66-789E6F57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30" y="3220174"/>
            <a:ext cx="9983537" cy="734891"/>
          </a:xfrm>
        </p:spPr>
        <p:txBody>
          <a:bodyPr>
            <a:normAutofit/>
          </a:bodyPr>
          <a:lstStyle/>
          <a:p>
            <a:pPr algn="ctr"/>
            <a:r>
              <a:rPr lang="en-AU" sz="4400" i="1" dirty="0"/>
              <a:t>Eco-system for successful impact</a:t>
            </a:r>
          </a:p>
        </p:txBody>
      </p:sp>
    </p:spTree>
    <p:extLst>
      <p:ext uri="{BB962C8B-B14F-4D97-AF65-F5344CB8AC3E}">
        <p14:creationId xmlns:p14="http://schemas.microsoft.com/office/powerpoint/2010/main" val="139173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198C-CD61-4FB9-B797-9E3B85F2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297" y="1171363"/>
            <a:ext cx="9983537" cy="597399"/>
          </a:xfrm>
        </p:spPr>
        <p:txBody>
          <a:bodyPr/>
          <a:lstStyle/>
          <a:p>
            <a:pPr algn="l"/>
            <a:r>
              <a:rPr lang="en-GB" dirty="0">
                <a:cs typeface="Arial"/>
              </a:rPr>
              <a:t>What is an </a:t>
            </a:r>
            <a:r>
              <a:rPr lang="en-GB" i="1" dirty="0">
                <a:cs typeface="Arial"/>
              </a:rPr>
              <a:t>eco-system</a:t>
            </a:r>
            <a:r>
              <a:rPr lang="en-GB" dirty="0">
                <a:cs typeface="Arial"/>
              </a:rPr>
              <a:t> in relation to impact?</a:t>
            </a:r>
          </a:p>
          <a:p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EC952-7D2B-4FA5-BABA-0BA92411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297" y="2058011"/>
            <a:ext cx="9983537" cy="421083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Char char="•"/>
            </a:pPr>
            <a:r>
              <a:rPr lang="en-GB" sz="3000" dirty="0">
                <a:cs typeface="Arial"/>
              </a:rPr>
              <a:t>Research performers</a:t>
            </a:r>
          </a:p>
          <a:p>
            <a:pPr marL="1142365" lvl="1" indent="-457200">
              <a:buFont typeface="Courier New" panose="02070309020205020404" pitchFamily="49" charset="0"/>
              <a:buChar char="o"/>
            </a:pPr>
            <a:r>
              <a:rPr lang="en-GB" dirty="0">
                <a:cs typeface="Arial"/>
              </a:rPr>
              <a:t>universities</a:t>
            </a:r>
          </a:p>
          <a:p>
            <a:pPr marL="1142365" lvl="1" indent="-457200">
              <a:buFont typeface="Courier New" panose="02070309020205020404" pitchFamily="49" charset="0"/>
              <a:buChar char="o"/>
            </a:pPr>
            <a:r>
              <a:rPr lang="en-GB" dirty="0">
                <a:cs typeface="Arial"/>
              </a:rPr>
              <a:t>other publicly funded research organisations</a:t>
            </a:r>
          </a:p>
          <a:p>
            <a:pPr marL="1142365" lvl="1" indent="-457200">
              <a:buFont typeface="Courier New" panose="02070309020205020404" pitchFamily="49" charset="0"/>
              <a:buChar char="o"/>
            </a:pPr>
            <a:r>
              <a:rPr lang="en-US" dirty="0"/>
              <a:t>research in industry</a:t>
            </a:r>
            <a:endParaRPr lang="en-US" dirty="0">
              <a:cs typeface="Arial"/>
            </a:endParaRPr>
          </a:p>
          <a:p>
            <a:pPr marL="457200" indent="-457200">
              <a:buChar char="•"/>
            </a:pPr>
            <a:r>
              <a:rPr lang="en-GB" sz="3000" dirty="0">
                <a:cs typeface="Arial"/>
              </a:rPr>
              <a:t>Research users</a:t>
            </a:r>
          </a:p>
          <a:p>
            <a:pPr marL="1142365" lvl="1" indent="-457200">
              <a:buFont typeface="Courier New" panose="020B0604020202020204" pitchFamily="34" charset="0"/>
              <a:buChar char="o"/>
            </a:pPr>
            <a:r>
              <a:rPr lang="en-GB" dirty="0">
                <a:cs typeface="Arial"/>
              </a:rPr>
              <a:t>business/industry</a:t>
            </a:r>
          </a:p>
          <a:p>
            <a:pPr marL="1142365" lvl="1" indent="-457200">
              <a:buFont typeface="Courier New" panose="020B0604020202020204" pitchFamily="34" charset="0"/>
              <a:buChar char="o"/>
            </a:pPr>
            <a:r>
              <a:rPr lang="en-GB" dirty="0">
                <a:cs typeface="Arial"/>
              </a:rPr>
              <a:t>cultural/government/not-for-profit sectors</a:t>
            </a:r>
          </a:p>
          <a:p>
            <a:pPr marL="457200" indent="-457200">
              <a:buChar char="•"/>
            </a:pPr>
            <a:r>
              <a:rPr lang="en-GB" sz="3000" dirty="0">
                <a:cs typeface="Arial"/>
              </a:rPr>
              <a:t>Conditions</a:t>
            </a:r>
          </a:p>
          <a:p>
            <a:pPr marL="1142365" lvl="1" indent="-457200">
              <a:buFont typeface="Courier New" panose="020B0604020202020204" pitchFamily="34" charset="0"/>
              <a:buChar char="o"/>
            </a:pPr>
            <a:r>
              <a:rPr lang="en-GB" dirty="0">
                <a:cs typeface="Arial"/>
              </a:rPr>
              <a:t>economic drivers/funding</a:t>
            </a:r>
          </a:p>
          <a:p>
            <a:pPr marL="1142365" lvl="1" indent="-457200">
              <a:buFont typeface="Courier New" panose="020B0604020202020204" pitchFamily="34" charset="0"/>
              <a:buChar char="o"/>
            </a:pPr>
            <a:r>
              <a:rPr lang="en-GB" dirty="0">
                <a:cs typeface="Arial"/>
              </a:rPr>
              <a:t>government policy/regulations</a:t>
            </a:r>
          </a:p>
          <a:p>
            <a:pPr marL="1142365" lvl="1" indent="-457200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'impact agenda' - whose?</a:t>
            </a:r>
          </a:p>
          <a:p>
            <a:endParaRPr lang="en-GB" dirty="0">
              <a:cs typeface="Arial"/>
            </a:endParaRPr>
          </a:p>
          <a:p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74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A647-5D66-46D0-A44A-0B7BED9E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823" y="1050522"/>
            <a:ext cx="9983537" cy="597399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Arial"/>
              </a:rPr>
              <a:t>What does the research impact eco-system in Australia look like?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3C2C-88E4-4B28-8DA2-FC7209A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23" y="2122261"/>
            <a:ext cx="10175544" cy="4529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Research occurs across 42 universities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80,000 people supporting R&amp;D</a:t>
            </a:r>
            <a:endParaRPr lang="en-GB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Higher education - $12.15 (€7.86) billion</a:t>
            </a:r>
            <a:endParaRPr lang="en-AU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Govt support - $8.78 (</a:t>
            </a:r>
            <a:r>
              <a:rPr lang="en-AU" dirty="0"/>
              <a:t>€5.67) billion</a:t>
            </a:r>
            <a:endParaRPr lang="en-GB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Australian economy is commodity-based, low diversity, low complexity of export mix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90% manufacturing businesses employ less than 20 people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63317762"/>
      </p:ext>
    </p:extLst>
  </p:cSld>
  <p:clrMapOvr>
    <a:masterClrMapping/>
  </p:clrMapOvr>
</p:sld>
</file>

<file path=ppt/theme/theme1.xml><?xml version="1.0" encoding="utf-8"?>
<a:theme xmlns:a="http://schemas.openxmlformats.org/drawingml/2006/main" name="ARC generic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C slide master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99216DFD-422A-40BB-8EF3-90699D79A8A7}" vid="{44AEB30C-25D8-4D3F-926F-4B397C591DE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with footer">
  <a:themeElements>
    <a:clrScheme name="Custom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1F3AFF"/>
      </a:hlink>
      <a:folHlink>
        <a:srgbClr val="1F3AFF"/>
      </a:folHlink>
    </a:clrScheme>
    <a:fontScheme name="ARC slide master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99216DFD-422A-40BB-8EF3-90699D79A8A7}" vid="{6B3966C0-72EA-4986-A1BD-A0A7CD034337}"/>
    </a:ext>
  </a:extLst>
</a:theme>
</file>

<file path=ppt/theme/theme3.xml><?xml version="1.0" encoding="utf-8"?>
<a:theme xmlns:a="http://schemas.openxmlformats.org/drawingml/2006/main" name="slide without footer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C slide master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9" id="{99216DFD-422A-40BB-8EF3-90699D79A8A7}" vid="{F6A0D910-8FDC-48EE-8B33-9067FD1C4FEA}"/>
    </a:ext>
  </a:extLst>
</a:theme>
</file>

<file path=ppt/theme/theme4.xml><?xml version="1.0" encoding="utf-8"?>
<a:theme xmlns:a="http://schemas.openxmlformats.org/drawingml/2006/main" name="1_slide without footer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C slide master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RC generic presentation_new [Read-Only]" id="{DFE07F20-3C9D-4B1F-BDAA-F0D409491A04}" vid="{8B3CAC6D-3786-4FC4-8948-10E39C05AF55}"/>
    </a:ext>
  </a:extLst>
</a:theme>
</file>

<file path=ppt/theme/theme5.xml><?xml version="1.0" encoding="utf-8"?>
<a:theme xmlns:a="http://schemas.openxmlformats.org/drawingml/2006/main" name="2_slide without footer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C slide master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RC generic presentation_new [Read-Only]" id="{DFE07F20-3C9D-4B1F-BDAA-F0D409491A04}" vid="{8B3CAC6D-3786-4FC4-8948-10E39C05AF55}"/>
    </a:ext>
  </a:extLst>
</a:theme>
</file>

<file path=ppt/theme/theme6.xml><?xml version="1.0" encoding="utf-8"?>
<a:theme xmlns:a="http://schemas.openxmlformats.org/drawingml/2006/main" name="3_slide without footer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C slide master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9" id="{99216DFD-422A-40BB-8EF3-90699D79A8A7}" vid="{F6A0D910-8FDC-48EE-8B33-9067FD1C4FEA}"/>
    </a:ext>
  </a:extLst>
</a:theme>
</file>

<file path=ppt/theme/theme7.xml><?xml version="1.0" encoding="utf-8"?>
<a:theme xmlns:a="http://schemas.openxmlformats.org/drawingml/2006/main" name="4_slide without footer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C slide master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9" id="{99216DFD-422A-40BB-8EF3-90699D79A8A7}" vid="{F6A0D910-8FDC-48EE-8B33-9067FD1C4FEA}"/>
    </a:ext>
  </a:extLst>
</a:theme>
</file>

<file path=ppt/theme/theme8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1F3CA9-3967-4687-9CFE-C2E60727D3D0}" vid="{89FC9CC4-265C-4036-8F18-2618841B0F4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Flow_SignoffStatus xmlns="58fa4970-7f82-475f-885f-ec033aa4af35" xsi:nil="true"/>
    <Notes0 xmlns="58fa4970-7f82-475f-885f-ec033aa4af35" xsi:nil="true"/>
    <SharedWithUsers xmlns="a2e84ca8-29c3-447a-8cba-2d1310f6d81f">
      <UserInfo>
        <DisplayName>Christopher Curran</DisplayName>
        <AccountId>21</AccountId>
        <AccountType/>
      </UserInfo>
      <UserInfo>
        <DisplayName>Sarah Howard</DisplayName>
        <AccountId>6</AccountId>
        <AccountType/>
      </UserInfo>
      <UserInfo>
        <DisplayName>Daniel Bond</DisplayName>
        <AccountId>13</AccountId>
        <AccountType/>
      </UserInfo>
    </SharedWithUsers>
    <Status xmlns="58fa4970-7f82-475f-885f-ec033aa4af35" xsi:nil="true"/>
    <Lead_x0020_Section xmlns="58fa4970-7f82-475f-885f-ec033aa4af35">
      <Value>Bibliometrics and Evaluation Reporting</Value>
    </Lead_x0020_Sec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441AAE80FDB44A9D1F37906D32CCA" ma:contentTypeVersion="21" ma:contentTypeDescription="Create a new document." ma:contentTypeScope="" ma:versionID="dbc4f26787f219b13e4bd85e3ea817ca">
  <xsd:schema xmlns:xsd="http://www.w3.org/2001/XMLSchema" xmlns:xs="http://www.w3.org/2001/XMLSchema" xmlns:p="http://schemas.microsoft.com/office/2006/metadata/properties" xmlns:ns2="58fa4970-7f82-475f-885f-ec033aa4af35" xmlns:ns3="http://schemas.microsoft.com/sharepoint/v3/fields" xmlns:ns4="a2e84ca8-29c3-447a-8cba-2d1310f6d81f" targetNamespace="http://schemas.microsoft.com/office/2006/metadata/properties" ma:root="true" ma:fieldsID="6081bc125939101aa3360b9e6cb7c5b8" ns2:_="" ns3:_="" ns4:_="">
    <xsd:import namespace="58fa4970-7f82-475f-885f-ec033aa4af35"/>
    <xsd:import namespace="http://schemas.microsoft.com/sharepoint/v3/fields"/>
    <xsd:import namespace="a2e84ca8-29c3-447a-8cba-2d1310f6d81f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_Version" minOccurs="0"/>
                <xsd:element ref="ns4:SharedWithUsers" minOccurs="0"/>
                <xsd:element ref="ns4:SharedWithDetails" minOccurs="0"/>
                <xsd:element ref="ns2:MediaServiceOCR" minOccurs="0"/>
                <xsd:element ref="ns2:MediaServiceLocation" minOccurs="0"/>
                <xsd:element ref="ns2:Notes0" minOccurs="0"/>
                <xsd:element ref="ns2:Status" minOccurs="0"/>
                <xsd:element ref="ns2:Lead_x0020_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a4970-7f82-475f-885f-ec033aa4af35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" nillable="true" ma:displayName="Sign-off status" ma:internalName="Sign_x002d_off_x0020_status">
      <xsd:simpleType>
        <xsd:restriction base="dms:Text"/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Notes0" ma:index="23" nillable="true" ma:displayName="Notes" ma:internalName="Notes0">
      <xsd:simpleType>
        <xsd:restriction base="dms:Note">
          <xsd:maxLength value="255"/>
        </xsd:restriction>
      </xsd:simpleType>
    </xsd:element>
    <xsd:element name="Status" ma:index="24" nillable="true" ma:displayName="Status" ma:format="RadioButtons" ma:internalName="Status">
      <xsd:simpleType>
        <xsd:union memberTypes="dms:Text">
          <xsd:simpleType>
            <xsd:restriction base="dms:Choice">
              <xsd:enumeration value="Final document"/>
              <xsd:enumeration value="Draft Document"/>
              <xsd:enumeration value="Archived document"/>
            </xsd:restriction>
          </xsd:simpleType>
        </xsd:union>
      </xsd:simpleType>
    </xsd:element>
    <xsd:element name="Lead_x0020_Section" ma:index="25" nillable="true" ma:displayName="Lead Section" ma:format="Dropdown" ma:internalName="Lead_x0020_Se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bliometrics and Evaluation Reporting"/>
                    <xsd:enumeration value="Research Evaluation (Policy)"/>
                    <xsd:enumeration value="Research Systems and Data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8" nillable="true" ma:displayName="Version" ma:indexed="true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84ca8-29c3-447a-8cba-2d1310f6d81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5AA61A-AD31-4D78-A54F-521BF549F796}">
  <ds:schemaRefs>
    <ds:schemaRef ds:uri="http://purl.org/dc/elements/1.1/"/>
    <ds:schemaRef ds:uri="a2e84ca8-29c3-447a-8cba-2d1310f6d81f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58fa4970-7f82-475f-885f-ec033aa4af35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F8198B-5A29-4316-BA7A-17B609E99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a4970-7f82-475f-885f-ec033aa4af35"/>
    <ds:schemaRef ds:uri="http://schemas.microsoft.com/sharepoint/v3/fields"/>
    <ds:schemaRef ds:uri="a2e84ca8-29c3-447a-8cba-2d1310f6d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1D6A63-DA2E-4563-88E2-1BAC79C942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 generic presentation</Template>
  <TotalTime>0</TotalTime>
  <Words>2280</Words>
  <Application>Microsoft Office PowerPoint</Application>
  <PresentationFormat>Widescreen</PresentationFormat>
  <Paragraphs>412</Paragraphs>
  <Slides>61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61</vt:i4>
      </vt:variant>
    </vt:vector>
  </HeadingPairs>
  <TitlesOfParts>
    <vt:vector size="76" baseType="lpstr">
      <vt:lpstr>Arial</vt:lpstr>
      <vt:lpstr>Arial,Sans-Serif</vt:lpstr>
      <vt:lpstr>Cabin</vt:lpstr>
      <vt:lpstr>Calibri</vt:lpstr>
      <vt:lpstr>Courier New</vt:lpstr>
      <vt:lpstr>Symbol</vt:lpstr>
      <vt:lpstr>Times New Roman</vt:lpstr>
      <vt:lpstr>ARC generic presentation</vt:lpstr>
      <vt:lpstr>slide with footer</vt:lpstr>
      <vt:lpstr>slide without footer</vt:lpstr>
      <vt:lpstr>1_slide without footer</vt:lpstr>
      <vt:lpstr>2_slide without footer</vt:lpstr>
      <vt:lpstr>3_slide without footer</vt:lpstr>
      <vt:lpstr>4_slide without footer</vt:lpstr>
      <vt:lpstr>1_Office Theme</vt:lpstr>
      <vt:lpstr>PowerPoint Presentation</vt:lpstr>
      <vt:lpstr>Introductions</vt:lpstr>
      <vt:lpstr>What are we talking about today?</vt:lpstr>
      <vt:lpstr>What will you get out of this session?</vt:lpstr>
      <vt:lpstr>How will we do it?</vt:lpstr>
      <vt:lpstr>PowerPoint Presentation</vt:lpstr>
      <vt:lpstr>PowerPoint Presentation</vt:lpstr>
      <vt:lpstr>What is an eco-system in relation to impact? </vt:lpstr>
      <vt:lpstr>What does the research impact eco-system in Australia look like?</vt:lpstr>
      <vt:lpstr>Australian R&amp;D Investment compared to OECD</vt:lpstr>
      <vt:lpstr>ARC Responsibilities</vt:lpstr>
      <vt:lpstr>PowerPoint Presentation</vt:lpstr>
      <vt:lpstr>Australia – impact agenda</vt:lpstr>
      <vt:lpstr>Break-out Session 1</vt:lpstr>
      <vt:lpstr>Break-out Session 1 – Questions </vt:lpstr>
      <vt:lpstr>Deep Dive</vt:lpstr>
      <vt:lpstr>Why assess research?</vt:lpstr>
      <vt:lpstr>Questions to ponder</vt:lpstr>
      <vt:lpstr>Australia’s Engagement and Impact Assessment</vt:lpstr>
      <vt:lpstr>Australia’s national research assessment framework</vt:lpstr>
      <vt:lpstr>A short history of research evaluation in Australia</vt:lpstr>
      <vt:lpstr>PowerPoint Presentation</vt:lpstr>
      <vt:lpstr>What is EI exactly?</vt:lpstr>
      <vt:lpstr>What does it do?</vt:lpstr>
      <vt:lpstr>PowerPoint Presentation</vt:lpstr>
      <vt:lpstr>EI 2018 Framework</vt:lpstr>
      <vt:lpstr>The unit of assessment</vt:lpstr>
      <vt:lpstr>PowerPoint Presentation</vt:lpstr>
      <vt:lpstr>EI Definitions: Research Impact</vt:lpstr>
      <vt:lpstr>EI Definitions: Research Engagement</vt:lpstr>
      <vt:lpstr>EI Definitions: Research End-user</vt:lpstr>
      <vt:lpstr>PowerPoint Presentation</vt:lpstr>
      <vt:lpstr>EI reference periods</vt:lpstr>
      <vt:lpstr>PowerPoint Presentation</vt:lpstr>
      <vt:lpstr>EI assessment methodology</vt:lpstr>
      <vt:lpstr>Assessment Panels</vt:lpstr>
      <vt:lpstr>EI 2018 Impact Rating Scale</vt:lpstr>
      <vt:lpstr>EI 2018 Approach to Impact Scale</vt:lpstr>
      <vt:lpstr>EI 2018 Engagement Rating Scale</vt:lpstr>
      <vt:lpstr>PowerPoint Presentation</vt:lpstr>
      <vt:lpstr>ERA and EI Outcomes Published</vt:lpstr>
      <vt:lpstr>EI 2018 Ratings All universities</vt:lpstr>
      <vt:lpstr>     Insights from EI 2018     </vt:lpstr>
      <vt:lpstr> What worked?</vt:lpstr>
      <vt:lpstr>Examples of key mechanisms from high rated submissions Engagement                                         Approach to Impact</vt:lpstr>
      <vt:lpstr>High rated Engagement examples- common themes</vt:lpstr>
      <vt:lpstr>High rated impact and approach to studies - common themes</vt:lpstr>
      <vt:lpstr>What didn't work?</vt:lpstr>
      <vt:lpstr>Low rated impact studies - common themes</vt:lpstr>
      <vt:lpstr>Low rated approach to impact - common themes</vt:lpstr>
      <vt:lpstr>Break-out Session 2</vt:lpstr>
      <vt:lpstr>Break-out session 2 – back to the six ‘A’s</vt:lpstr>
      <vt:lpstr>Break-out Session 2 – Questions </vt:lpstr>
      <vt:lpstr>PowerPoint Presentation</vt:lpstr>
      <vt:lpstr>Two approaches to research assessment</vt:lpstr>
      <vt:lpstr>How ERA drives change</vt:lpstr>
      <vt:lpstr>How EI drives change</vt:lpstr>
      <vt:lpstr>Value of ERA and EI</vt:lpstr>
      <vt:lpstr>Bringing it back to the eco-system</vt:lpstr>
      <vt:lpstr>Bringing it back to the eco-system – your turn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Eco-System for  Successful Impact</dc:title>
  <dc:subject>ARC Presentation</dc:subject>
  <dc:creator/>
  <cp:keywords>ARC Presentation</cp:keywords>
  <cp:lastModifiedBy/>
  <cp:revision>56</cp:revision>
  <dcterms:created xsi:type="dcterms:W3CDTF">2018-02-08T02:18:43Z</dcterms:created>
  <dcterms:modified xsi:type="dcterms:W3CDTF">2021-04-20T05:20:00Z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0x010100CAE441AAE80FDB44A9D1F37906D32CCA</vt:lpwstr>
  </property>
</Properties>
</file>